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0" r:id="rId2"/>
    <p:sldId id="284"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6D97899-40BE-1258-1FDF-4D9D0AE3DA38}" name="Karen Hill" initials="KH" userId="S::khill@healthmanagement.com::bd1fd684-6eaa-4f5f-942c-6fe63967d53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2" autoAdjust="0"/>
    <p:restoredTop sz="94660"/>
  </p:normalViewPr>
  <p:slideViewPr>
    <p:cSldViewPr snapToGrid="0">
      <p:cViewPr varScale="1">
        <p:scale>
          <a:sx n="63" d="100"/>
          <a:sy n="63" d="100"/>
        </p:scale>
        <p:origin x="580" y="6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2EA22A-DF93-42E6-BCD0-A3D4AA59868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8F1B380-C3F8-4A19-AA56-E78DC3BBF73B}">
      <dgm:prSet custT="1"/>
      <dgm:spPr/>
      <dgm:t>
        <a:bodyPr/>
        <a:lstStyle/>
        <a:p>
          <a:r>
            <a:rPr lang="en-US" sz="2400" dirty="0"/>
            <a:t>HMA completed the first three stages of the workplan by the end of May.  </a:t>
          </a:r>
        </a:p>
      </dgm:t>
    </dgm:pt>
    <dgm:pt modelId="{3B224347-189C-46B1-8FFE-3B23E7DEB536}" type="parTrans" cxnId="{03D058A1-E81A-428F-94F0-A1A91B158217}">
      <dgm:prSet/>
      <dgm:spPr/>
      <dgm:t>
        <a:bodyPr/>
        <a:lstStyle/>
        <a:p>
          <a:endParaRPr lang="en-US"/>
        </a:p>
      </dgm:t>
    </dgm:pt>
    <dgm:pt modelId="{C9B1FBB5-04B6-4E1A-BE03-F6CC3DBE6D29}" type="sibTrans" cxnId="{03D058A1-E81A-428F-94F0-A1A91B158217}">
      <dgm:prSet/>
      <dgm:spPr/>
      <dgm:t>
        <a:bodyPr/>
        <a:lstStyle/>
        <a:p>
          <a:endParaRPr lang="en-US"/>
        </a:p>
      </dgm:t>
    </dgm:pt>
    <dgm:pt modelId="{4759A6AA-6783-4FDD-AA04-E4117C3DDE0C}">
      <dgm:prSet custT="1"/>
      <dgm:spPr/>
      <dgm:t>
        <a:bodyPr/>
        <a:lstStyle/>
        <a:p>
          <a:r>
            <a:rPr lang="en-US" sz="2400" dirty="0"/>
            <a:t>Survey and key informant interviews were completed.</a:t>
          </a:r>
        </a:p>
      </dgm:t>
    </dgm:pt>
    <dgm:pt modelId="{38EA194E-576E-44F9-83C4-4C59665B9581}" type="parTrans" cxnId="{943C56AF-D0C7-4765-B315-1C7FCDA6E7E0}">
      <dgm:prSet/>
      <dgm:spPr/>
      <dgm:t>
        <a:bodyPr/>
        <a:lstStyle/>
        <a:p>
          <a:endParaRPr lang="en-US"/>
        </a:p>
      </dgm:t>
    </dgm:pt>
    <dgm:pt modelId="{6CDE3806-2558-4224-BDCE-6BECEB074AD4}" type="sibTrans" cxnId="{943C56AF-D0C7-4765-B315-1C7FCDA6E7E0}">
      <dgm:prSet/>
      <dgm:spPr/>
      <dgm:t>
        <a:bodyPr/>
        <a:lstStyle/>
        <a:p>
          <a:endParaRPr lang="en-US"/>
        </a:p>
      </dgm:t>
    </dgm:pt>
    <dgm:pt modelId="{0FAD62A2-ED4E-497A-975D-E5D5C2642A50}">
      <dgm:prSet custT="1"/>
      <dgm:spPr/>
      <dgm:t>
        <a:bodyPr/>
        <a:lstStyle/>
        <a:p>
          <a:r>
            <a:rPr lang="en-US" sz="2400" dirty="0"/>
            <a:t>A Process Improvement meeting was conducted on July 26. </a:t>
          </a:r>
        </a:p>
      </dgm:t>
    </dgm:pt>
    <dgm:pt modelId="{ACD16402-4DFB-412D-BE99-9BC8FE5F6D5E}" type="parTrans" cxnId="{9ACCEC1B-8321-4297-AC77-1383E701A453}">
      <dgm:prSet/>
      <dgm:spPr/>
      <dgm:t>
        <a:bodyPr/>
        <a:lstStyle/>
        <a:p>
          <a:endParaRPr lang="en-US"/>
        </a:p>
      </dgm:t>
    </dgm:pt>
    <dgm:pt modelId="{975CFD76-F7FB-4BCD-9C30-5F57225F7640}" type="sibTrans" cxnId="{9ACCEC1B-8321-4297-AC77-1383E701A453}">
      <dgm:prSet/>
      <dgm:spPr/>
      <dgm:t>
        <a:bodyPr/>
        <a:lstStyle/>
        <a:p>
          <a:endParaRPr lang="en-US"/>
        </a:p>
      </dgm:t>
    </dgm:pt>
    <dgm:pt modelId="{5E7A4BA7-3052-4C93-823D-1C2EEE8DA3B3}">
      <dgm:prSet custT="1"/>
      <dgm:spPr/>
      <dgm:t>
        <a:bodyPr/>
        <a:lstStyle/>
        <a:p>
          <a:r>
            <a:rPr lang="en-US" sz="2400" dirty="0"/>
            <a:t>The meeting included most of the Governance and Procedure Ad Hoc Subcommittee (one member was unavailable), and the HMA team. </a:t>
          </a:r>
        </a:p>
      </dgm:t>
    </dgm:pt>
    <dgm:pt modelId="{2B1435FF-BAA9-4157-9562-93F25D57B04B}" type="parTrans" cxnId="{DFF18693-8EA7-4193-8A5E-28F08C3330AA}">
      <dgm:prSet/>
      <dgm:spPr/>
      <dgm:t>
        <a:bodyPr/>
        <a:lstStyle/>
        <a:p>
          <a:endParaRPr lang="en-US"/>
        </a:p>
      </dgm:t>
    </dgm:pt>
    <dgm:pt modelId="{6E011DFD-C57B-4460-873A-9C0542723594}" type="sibTrans" cxnId="{DFF18693-8EA7-4193-8A5E-28F08C3330AA}">
      <dgm:prSet/>
      <dgm:spPr/>
      <dgm:t>
        <a:bodyPr/>
        <a:lstStyle/>
        <a:p>
          <a:endParaRPr lang="en-US"/>
        </a:p>
      </dgm:t>
    </dgm:pt>
    <dgm:pt modelId="{DCDCB7C5-293C-4CDA-ADF4-518CFE74587A}" type="pres">
      <dgm:prSet presAssocID="{112EA22A-DF93-42E6-BCD0-A3D4AA59868E}" presName="linear" presStyleCnt="0">
        <dgm:presLayoutVars>
          <dgm:animLvl val="lvl"/>
          <dgm:resizeHandles val="exact"/>
        </dgm:presLayoutVars>
      </dgm:prSet>
      <dgm:spPr/>
    </dgm:pt>
    <dgm:pt modelId="{F93C06FE-32E2-40E4-BCBA-A63FE50258A9}" type="pres">
      <dgm:prSet presAssocID="{D8F1B380-C3F8-4A19-AA56-E78DC3BBF73B}" presName="parentText" presStyleLbl="node1" presStyleIdx="0" presStyleCnt="4">
        <dgm:presLayoutVars>
          <dgm:chMax val="0"/>
          <dgm:bulletEnabled val="1"/>
        </dgm:presLayoutVars>
      </dgm:prSet>
      <dgm:spPr/>
    </dgm:pt>
    <dgm:pt modelId="{EC4C1746-E98F-4ED9-B705-3994155A067A}" type="pres">
      <dgm:prSet presAssocID="{C9B1FBB5-04B6-4E1A-BE03-F6CC3DBE6D29}" presName="spacer" presStyleCnt="0"/>
      <dgm:spPr/>
    </dgm:pt>
    <dgm:pt modelId="{DA63F4A9-B304-4FBA-92CC-5D5DF9DEA247}" type="pres">
      <dgm:prSet presAssocID="{4759A6AA-6783-4FDD-AA04-E4117C3DDE0C}" presName="parentText" presStyleLbl="node1" presStyleIdx="1" presStyleCnt="4">
        <dgm:presLayoutVars>
          <dgm:chMax val="0"/>
          <dgm:bulletEnabled val="1"/>
        </dgm:presLayoutVars>
      </dgm:prSet>
      <dgm:spPr/>
    </dgm:pt>
    <dgm:pt modelId="{BC2AF915-7459-40FF-9BF9-5DBCFB1A2955}" type="pres">
      <dgm:prSet presAssocID="{6CDE3806-2558-4224-BDCE-6BECEB074AD4}" presName="spacer" presStyleCnt="0"/>
      <dgm:spPr/>
    </dgm:pt>
    <dgm:pt modelId="{1C034D4C-4AB5-4622-9E54-AA653DBD6532}" type="pres">
      <dgm:prSet presAssocID="{0FAD62A2-ED4E-497A-975D-E5D5C2642A50}" presName="parentText" presStyleLbl="node1" presStyleIdx="2" presStyleCnt="4">
        <dgm:presLayoutVars>
          <dgm:chMax val="0"/>
          <dgm:bulletEnabled val="1"/>
        </dgm:presLayoutVars>
      </dgm:prSet>
      <dgm:spPr/>
    </dgm:pt>
    <dgm:pt modelId="{1DAC3354-0827-4C51-B82B-9F9DC5336B43}" type="pres">
      <dgm:prSet presAssocID="{975CFD76-F7FB-4BCD-9C30-5F57225F7640}" presName="spacer" presStyleCnt="0"/>
      <dgm:spPr/>
    </dgm:pt>
    <dgm:pt modelId="{335D8179-DA3C-4AAE-83B1-11844AF26705}" type="pres">
      <dgm:prSet presAssocID="{5E7A4BA7-3052-4C93-823D-1C2EEE8DA3B3}" presName="parentText" presStyleLbl="node1" presStyleIdx="3" presStyleCnt="4">
        <dgm:presLayoutVars>
          <dgm:chMax val="0"/>
          <dgm:bulletEnabled val="1"/>
        </dgm:presLayoutVars>
      </dgm:prSet>
      <dgm:spPr/>
    </dgm:pt>
  </dgm:ptLst>
  <dgm:cxnLst>
    <dgm:cxn modelId="{9BBE2C0A-F918-4D69-9DF5-AAEC298C9AD4}" type="presOf" srcId="{5E7A4BA7-3052-4C93-823D-1C2EEE8DA3B3}" destId="{335D8179-DA3C-4AAE-83B1-11844AF26705}" srcOrd="0" destOrd="0" presId="urn:microsoft.com/office/officeart/2005/8/layout/vList2"/>
    <dgm:cxn modelId="{7FFEA60A-AD7E-43DD-81CD-B2C474C3CC52}" type="presOf" srcId="{112EA22A-DF93-42E6-BCD0-A3D4AA59868E}" destId="{DCDCB7C5-293C-4CDA-ADF4-518CFE74587A}" srcOrd="0" destOrd="0" presId="urn:microsoft.com/office/officeart/2005/8/layout/vList2"/>
    <dgm:cxn modelId="{9ACCEC1B-8321-4297-AC77-1383E701A453}" srcId="{112EA22A-DF93-42E6-BCD0-A3D4AA59868E}" destId="{0FAD62A2-ED4E-497A-975D-E5D5C2642A50}" srcOrd="2" destOrd="0" parTransId="{ACD16402-4DFB-412D-BE99-9BC8FE5F6D5E}" sibTransId="{975CFD76-F7FB-4BCD-9C30-5F57225F7640}"/>
    <dgm:cxn modelId="{442F7364-7927-4302-98D4-EC5221879D12}" type="presOf" srcId="{4759A6AA-6783-4FDD-AA04-E4117C3DDE0C}" destId="{DA63F4A9-B304-4FBA-92CC-5D5DF9DEA247}" srcOrd="0" destOrd="0" presId="urn:microsoft.com/office/officeart/2005/8/layout/vList2"/>
    <dgm:cxn modelId="{C7A8618C-12D4-40E4-8848-B4FD3870B87D}" type="presOf" srcId="{0FAD62A2-ED4E-497A-975D-E5D5C2642A50}" destId="{1C034D4C-4AB5-4622-9E54-AA653DBD6532}" srcOrd="0" destOrd="0" presId="urn:microsoft.com/office/officeart/2005/8/layout/vList2"/>
    <dgm:cxn modelId="{DFF18693-8EA7-4193-8A5E-28F08C3330AA}" srcId="{112EA22A-DF93-42E6-BCD0-A3D4AA59868E}" destId="{5E7A4BA7-3052-4C93-823D-1C2EEE8DA3B3}" srcOrd="3" destOrd="0" parTransId="{2B1435FF-BAA9-4157-9562-93F25D57B04B}" sibTransId="{6E011DFD-C57B-4460-873A-9C0542723594}"/>
    <dgm:cxn modelId="{03D058A1-E81A-428F-94F0-A1A91B158217}" srcId="{112EA22A-DF93-42E6-BCD0-A3D4AA59868E}" destId="{D8F1B380-C3F8-4A19-AA56-E78DC3BBF73B}" srcOrd="0" destOrd="0" parTransId="{3B224347-189C-46B1-8FFE-3B23E7DEB536}" sibTransId="{C9B1FBB5-04B6-4E1A-BE03-F6CC3DBE6D29}"/>
    <dgm:cxn modelId="{A1A9C0A3-411B-4642-ABC1-1DEF8BEEF141}" type="presOf" srcId="{D8F1B380-C3F8-4A19-AA56-E78DC3BBF73B}" destId="{F93C06FE-32E2-40E4-BCBA-A63FE50258A9}" srcOrd="0" destOrd="0" presId="urn:microsoft.com/office/officeart/2005/8/layout/vList2"/>
    <dgm:cxn modelId="{943C56AF-D0C7-4765-B315-1C7FCDA6E7E0}" srcId="{112EA22A-DF93-42E6-BCD0-A3D4AA59868E}" destId="{4759A6AA-6783-4FDD-AA04-E4117C3DDE0C}" srcOrd="1" destOrd="0" parTransId="{38EA194E-576E-44F9-83C4-4C59665B9581}" sibTransId="{6CDE3806-2558-4224-BDCE-6BECEB074AD4}"/>
    <dgm:cxn modelId="{BC65BC39-0BC6-4449-9434-0ED96D0B7F32}" type="presParOf" srcId="{DCDCB7C5-293C-4CDA-ADF4-518CFE74587A}" destId="{F93C06FE-32E2-40E4-BCBA-A63FE50258A9}" srcOrd="0" destOrd="0" presId="urn:microsoft.com/office/officeart/2005/8/layout/vList2"/>
    <dgm:cxn modelId="{7BBBBE20-6895-4B74-92F1-CDB83DE091C0}" type="presParOf" srcId="{DCDCB7C5-293C-4CDA-ADF4-518CFE74587A}" destId="{EC4C1746-E98F-4ED9-B705-3994155A067A}" srcOrd="1" destOrd="0" presId="urn:microsoft.com/office/officeart/2005/8/layout/vList2"/>
    <dgm:cxn modelId="{0272DD00-15EB-4E92-9F98-BEE4D93E8FE1}" type="presParOf" srcId="{DCDCB7C5-293C-4CDA-ADF4-518CFE74587A}" destId="{DA63F4A9-B304-4FBA-92CC-5D5DF9DEA247}" srcOrd="2" destOrd="0" presId="urn:microsoft.com/office/officeart/2005/8/layout/vList2"/>
    <dgm:cxn modelId="{7FED26EF-31EE-49D0-B029-EC5D76695B20}" type="presParOf" srcId="{DCDCB7C5-293C-4CDA-ADF4-518CFE74587A}" destId="{BC2AF915-7459-40FF-9BF9-5DBCFB1A2955}" srcOrd="3" destOrd="0" presId="urn:microsoft.com/office/officeart/2005/8/layout/vList2"/>
    <dgm:cxn modelId="{2095A1C7-FFF6-4C83-88A8-A87D98F69AC8}" type="presParOf" srcId="{DCDCB7C5-293C-4CDA-ADF4-518CFE74587A}" destId="{1C034D4C-4AB5-4622-9E54-AA653DBD6532}" srcOrd="4" destOrd="0" presId="urn:microsoft.com/office/officeart/2005/8/layout/vList2"/>
    <dgm:cxn modelId="{4D29A45C-3D6D-478E-8CD4-3F4BA8C1095D}" type="presParOf" srcId="{DCDCB7C5-293C-4CDA-ADF4-518CFE74587A}" destId="{1DAC3354-0827-4C51-B82B-9F9DC5336B43}" srcOrd="5" destOrd="0" presId="urn:microsoft.com/office/officeart/2005/8/layout/vList2"/>
    <dgm:cxn modelId="{AC7BA445-5A30-40A6-8EB8-E499AD44A373}" type="presParOf" srcId="{DCDCB7C5-293C-4CDA-ADF4-518CFE74587A}" destId="{335D8179-DA3C-4AAE-83B1-11844AF2670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8B3989-67C3-4843-AE7C-4E5D04C827F1}"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90C806E-8484-47E2-990E-9A3AA5F726C2}">
      <dgm:prSet/>
      <dgm:spPr/>
      <dgm:t>
        <a:bodyPr/>
        <a:lstStyle/>
        <a:p>
          <a:r>
            <a:rPr lang="en-US" dirty="0"/>
            <a:t>HMA collaborated with the Governance Subcommittee on the agenda, and selected a mapping exercise to evaluate steps toward development of the plan and funding allocations.</a:t>
          </a:r>
        </a:p>
      </dgm:t>
    </dgm:pt>
    <dgm:pt modelId="{273D5DB3-FC25-4D8F-8879-53897573BFAD}" type="parTrans" cxnId="{ECD94F2F-2110-4773-8CBB-120272534680}">
      <dgm:prSet/>
      <dgm:spPr/>
      <dgm:t>
        <a:bodyPr/>
        <a:lstStyle/>
        <a:p>
          <a:endParaRPr lang="en-US"/>
        </a:p>
      </dgm:t>
    </dgm:pt>
    <dgm:pt modelId="{7DBFCE8B-4C6C-4400-ADF2-C5B230FADA7D}" type="sibTrans" cxnId="{ECD94F2F-2110-4773-8CBB-120272534680}">
      <dgm:prSet/>
      <dgm:spPr/>
      <dgm:t>
        <a:bodyPr/>
        <a:lstStyle/>
        <a:p>
          <a:endParaRPr lang="en-US"/>
        </a:p>
      </dgm:t>
    </dgm:pt>
    <dgm:pt modelId="{76915CF5-205A-4AA2-8A6F-F6111C7E6012}">
      <dgm:prSet/>
      <dgm:spPr/>
      <dgm:t>
        <a:bodyPr/>
        <a:lstStyle/>
        <a:p>
          <a:r>
            <a:rPr lang="en-US" dirty="0"/>
            <a:t>The goal of the mapping exercise was to go through each step and review:</a:t>
          </a:r>
        </a:p>
      </dgm:t>
    </dgm:pt>
    <dgm:pt modelId="{1F31B19D-720D-49A9-90B8-46B0F12F47BA}" type="parTrans" cxnId="{95DEBF3C-1CBD-4EE7-A6E2-D8517854B575}">
      <dgm:prSet/>
      <dgm:spPr/>
      <dgm:t>
        <a:bodyPr/>
        <a:lstStyle/>
        <a:p>
          <a:endParaRPr lang="en-US"/>
        </a:p>
      </dgm:t>
    </dgm:pt>
    <dgm:pt modelId="{3A62DCA0-7325-4ECD-8403-B711A56CEE7D}" type="sibTrans" cxnId="{95DEBF3C-1CBD-4EE7-A6E2-D8517854B575}">
      <dgm:prSet/>
      <dgm:spPr/>
      <dgm:t>
        <a:bodyPr/>
        <a:lstStyle/>
        <a:p>
          <a:endParaRPr lang="en-US"/>
        </a:p>
      </dgm:t>
    </dgm:pt>
    <dgm:pt modelId="{2AC81ED9-4306-4C67-891E-EFC66712DC21}">
      <dgm:prSet/>
      <dgm:spPr/>
      <dgm:t>
        <a:bodyPr/>
        <a:lstStyle/>
        <a:p>
          <a:r>
            <a:rPr lang="en-US" dirty="0"/>
            <a:t>What was working well</a:t>
          </a:r>
        </a:p>
      </dgm:t>
    </dgm:pt>
    <dgm:pt modelId="{BE32BF4A-107D-4F61-AFFE-4E1A888EB4C5}" type="parTrans" cxnId="{4F5100B9-2A6A-436D-9BB4-16C05044A039}">
      <dgm:prSet/>
      <dgm:spPr/>
      <dgm:t>
        <a:bodyPr/>
        <a:lstStyle/>
        <a:p>
          <a:endParaRPr lang="en-US"/>
        </a:p>
      </dgm:t>
    </dgm:pt>
    <dgm:pt modelId="{EA6AC307-F739-413F-936B-BB7E65F1FEA4}" type="sibTrans" cxnId="{4F5100B9-2A6A-436D-9BB4-16C05044A039}">
      <dgm:prSet/>
      <dgm:spPr/>
      <dgm:t>
        <a:bodyPr/>
        <a:lstStyle/>
        <a:p>
          <a:endParaRPr lang="en-US"/>
        </a:p>
      </dgm:t>
    </dgm:pt>
    <dgm:pt modelId="{65726CB4-CE8E-4F06-9641-A7713098B33D}">
      <dgm:prSet/>
      <dgm:spPr/>
      <dgm:t>
        <a:bodyPr/>
        <a:lstStyle/>
        <a:p>
          <a:r>
            <a:rPr lang="en-US" dirty="0"/>
            <a:t>What was not working well</a:t>
          </a:r>
        </a:p>
      </dgm:t>
    </dgm:pt>
    <dgm:pt modelId="{7AC4073A-945A-47E4-9D28-3E7A06DB84EA}" type="parTrans" cxnId="{1741F616-17BE-4653-925E-65465F37AC86}">
      <dgm:prSet/>
      <dgm:spPr/>
      <dgm:t>
        <a:bodyPr/>
        <a:lstStyle/>
        <a:p>
          <a:endParaRPr lang="en-US"/>
        </a:p>
      </dgm:t>
    </dgm:pt>
    <dgm:pt modelId="{3B8AE349-4EE8-4FA1-9C70-66DCA9BB1D9B}" type="sibTrans" cxnId="{1741F616-17BE-4653-925E-65465F37AC86}">
      <dgm:prSet/>
      <dgm:spPr/>
      <dgm:t>
        <a:bodyPr/>
        <a:lstStyle/>
        <a:p>
          <a:endParaRPr lang="en-US"/>
        </a:p>
      </dgm:t>
    </dgm:pt>
    <dgm:pt modelId="{065DF136-7F38-431D-BDC7-B451FA70E919}">
      <dgm:prSet/>
      <dgm:spPr/>
      <dgm:t>
        <a:bodyPr/>
        <a:lstStyle/>
        <a:p>
          <a:r>
            <a:rPr lang="en-US" dirty="0"/>
            <a:t>What are potential improvements </a:t>
          </a:r>
        </a:p>
      </dgm:t>
    </dgm:pt>
    <dgm:pt modelId="{669C145C-C1AC-4076-A2EB-D3614D39D6DE}" type="parTrans" cxnId="{D42F7E8F-61EC-450C-92BD-1C97C14AB75B}">
      <dgm:prSet/>
      <dgm:spPr/>
      <dgm:t>
        <a:bodyPr/>
        <a:lstStyle/>
        <a:p>
          <a:endParaRPr lang="en-US"/>
        </a:p>
      </dgm:t>
    </dgm:pt>
    <dgm:pt modelId="{9E9C1B0D-7CE7-455C-8FC1-FD74C8539190}" type="sibTrans" cxnId="{D42F7E8F-61EC-450C-92BD-1C97C14AB75B}">
      <dgm:prSet/>
      <dgm:spPr/>
      <dgm:t>
        <a:bodyPr/>
        <a:lstStyle/>
        <a:p>
          <a:endParaRPr lang="en-US"/>
        </a:p>
      </dgm:t>
    </dgm:pt>
    <dgm:pt modelId="{22DFA902-4007-4D3E-ACBA-0F24EE080B8C}">
      <dgm:prSet custT="1"/>
      <dgm:spPr/>
      <dgm:t>
        <a:bodyPr/>
        <a:lstStyle/>
        <a:p>
          <a:r>
            <a:rPr lang="en-US" sz="2400" dirty="0"/>
            <a:t>During the mapping exercise, several concerns surfaced regarding the process involving the development of the CMJJP</a:t>
          </a:r>
        </a:p>
      </dgm:t>
    </dgm:pt>
    <dgm:pt modelId="{B4D8903B-7550-4CDB-8F3B-EE1A282ABE76}" type="parTrans" cxnId="{B0C9D344-1FE1-4E80-99B3-78351B093BB4}">
      <dgm:prSet/>
      <dgm:spPr/>
      <dgm:t>
        <a:bodyPr/>
        <a:lstStyle/>
        <a:p>
          <a:endParaRPr lang="en-US"/>
        </a:p>
      </dgm:t>
    </dgm:pt>
    <dgm:pt modelId="{027DF662-104E-490D-B9B7-77B01052CD13}" type="sibTrans" cxnId="{B0C9D344-1FE1-4E80-99B3-78351B093BB4}">
      <dgm:prSet/>
      <dgm:spPr/>
      <dgm:t>
        <a:bodyPr/>
        <a:lstStyle/>
        <a:p>
          <a:endParaRPr lang="en-US"/>
        </a:p>
      </dgm:t>
    </dgm:pt>
    <dgm:pt modelId="{FF65F822-1666-4913-9209-3F97C4B5E5B5}">
      <dgm:prSet/>
      <dgm:spPr/>
      <dgm:t>
        <a:bodyPr/>
        <a:lstStyle/>
        <a:p>
          <a:endParaRPr lang="en-US" dirty="0"/>
        </a:p>
      </dgm:t>
    </dgm:pt>
    <dgm:pt modelId="{B6E3FDF9-FCF6-4D3B-ABC7-F398E7C9BFD7}" type="parTrans" cxnId="{1F7EA5D2-9AFA-4D23-A1EF-0B20414414EA}">
      <dgm:prSet/>
      <dgm:spPr/>
      <dgm:t>
        <a:bodyPr/>
        <a:lstStyle/>
        <a:p>
          <a:endParaRPr lang="en-US"/>
        </a:p>
      </dgm:t>
    </dgm:pt>
    <dgm:pt modelId="{2BA7C0A4-1715-461E-9775-5ABC3852F9F1}" type="sibTrans" cxnId="{1F7EA5D2-9AFA-4D23-A1EF-0B20414414EA}">
      <dgm:prSet/>
      <dgm:spPr/>
      <dgm:t>
        <a:bodyPr/>
        <a:lstStyle/>
        <a:p>
          <a:endParaRPr lang="en-US"/>
        </a:p>
      </dgm:t>
    </dgm:pt>
    <dgm:pt modelId="{1D434634-41D7-4A8F-A210-D4DB96409B7A}" type="pres">
      <dgm:prSet presAssocID="{1E8B3989-67C3-4843-AE7C-4E5D04C827F1}" presName="linear" presStyleCnt="0">
        <dgm:presLayoutVars>
          <dgm:animLvl val="lvl"/>
          <dgm:resizeHandles val="exact"/>
        </dgm:presLayoutVars>
      </dgm:prSet>
      <dgm:spPr/>
    </dgm:pt>
    <dgm:pt modelId="{B652A1B2-46AE-4CEE-AAB8-2C84B7DEDA2A}" type="pres">
      <dgm:prSet presAssocID="{390C806E-8484-47E2-990E-9A3AA5F726C2}" presName="parentText" presStyleLbl="node1" presStyleIdx="0" presStyleCnt="3">
        <dgm:presLayoutVars>
          <dgm:chMax val="0"/>
          <dgm:bulletEnabled val="1"/>
        </dgm:presLayoutVars>
      </dgm:prSet>
      <dgm:spPr/>
    </dgm:pt>
    <dgm:pt modelId="{B3DB3A6E-C580-4084-8F96-B2ACCC0B97CB}" type="pres">
      <dgm:prSet presAssocID="{7DBFCE8B-4C6C-4400-ADF2-C5B230FADA7D}" presName="spacer" presStyleCnt="0"/>
      <dgm:spPr/>
    </dgm:pt>
    <dgm:pt modelId="{A7F66A8D-8504-43EF-B465-430B73894266}" type="pres">
      <dgm:prSet presAssocID="{76915CF5-205A-4AA2-8A6F-F6111C7E6012}" presName="parentText" presStyleLbl="node1" presStyleIdx="1" presStyleCnt="3">
        <dgm:presLayoutVars>
          <dgm:chMax val="0"/>
          <dgm:bulletEnabled val="1"/>
        </dgm:presLayoutVars>
      </dgm:prSet>
      <dgm:spPr/>
    </dgm:pt>
    <dgm:pt modelId="{C3CA3F33-A248-4B26-AEB4-D78F91EFCB3E}" type="pres">
      <dgm:prSet presAssocID="{76915CF5-205A-4AA2-8A6F-F6111C7E6012}" presName="childText" presStyleLbl="revTx" presStyleIdx="0" presStyleCnt="2">
        <dgm:presLayoutVars>
          <dgm:bulletEnabled val="1"/>
        </dgm:presLayoutVars>
      </dgm:prSet>
      <dgm:spPr/>
    </dgm:pt>
    <dgm:pt modelId="{37E20FC2-5686-4704-AB22-21387C1DEB46}" type="pres">
      <dgm:prSet presAssocID="{22DFA902-4007-4D3E-ACBA-0F24EE080B8C}" presName="parentText" presStyleLbl="node1" presStyleIdx="2" presStyleCnt="3">
        <dgm:presLayoutVars>
          <dgm:chMax val="0"/>
          <dgm:bulletEnabled val="1"/>
        </dgm:presLayoutVars>
      </dgm:prSet>
      <dgm:spPr/>
    </dgm:pt>
    <dgm:pt modelId="{54AD13F0-59D6-42F5-A933-E7A752AB8C6F}" type="pres">
      <dgm:prSet presAssocID="{22DFA902-4007-4D3E-ACBA-0F24EE080B8C}" presName="childText" presStyleLbl="revTx" presStyleIdx="1" presStyleCnt="2">
        <dgm:presLayoutVars>
          <dgm:bulletEnabled val="1"/>
        </dgm:presLayoutVars>
      </dgm:prSet>
      <dgm:spPr/>
    </dgm:pt>
  </dgm:ptLst>
  <dgm:cxnLst>
    <dgm:cxn modelId="{1741F616-17BE-4653-925E-65465F37AC86}" srcId="{76915CF5-205A-4AA2-8A6F-F6111C7E6012}" destId="{65726CB4-CE8E-4F06-9641-A7713098B33D}" srcOrd="1" destOrd="0" parTransId="{7AC4073A-945A-47E4-9D28-3E7A06DB84EA}" sibTransId="{3B8AE349-4EE8-4FA1-9C70-66DCA9BB1D9B}"/>
    <dgm:cxn modelId="{F1EB0C1C-56DA-4128-87FD-24EB9293DD52}" type="presOf" srcId="{390C806E-8484-47E2-990E-9A3AA5F726C2}" destId="{B652A1B2-46AE-4CEE-AAB8-2C84B7DEDA2A}" srcOrd="0" destOrd="0" presId="urn:microsoft.com/office/officeart/2005/8/layout/vList2"/>
    <dgm:cxn modelId="{ECD94F2F-2110-4773-8CBB-120272534680}" srcId="{1E8B3989-67C3-4843-AE7C-4E5D04C827F1}" destId="{390C806E-8484-47E2-990E-9A3AA5F726C2}" srcOrd="0" destOrd="0" parTransId="{273D5DB3-FC25-4D8F-8879-53897573BFAD}" sibTransId="{7DBFCE8B-4C6C-4400-ADF2-C5B230FADA7D}"/>
    <dgm:cxn modelId="{C7770230-64C3-4075-A041-A5C145197AFA}" type="presOf" srcId="{76915CF5-205A-4AA2-8A6F-F6111C7E6012}" destId="{A7F66A8D-8504-43EF-B465-430B73894266}" srcOrd="0" destOrd="0" presId="urn:microsoft.com/office/officeart/2005/8/layout/vList2"/>
    <dgm:cxn modelId="{2B1FBF31-7801-4153-92C7-C438852E3024}" type="presOf" srcId="{22DFA902-4007-4D3E-ACBA-0F24EE080B8C}" destId="{37E20FC2-5686-4704-AB22-21387C1DEB46}" srcOrd="0" destOrd="0" presId="urn:microsoft.com/office/officeart/2005/8/layout/vList2"/>
    <dgm:cxn modelId="{95DEBF3C-1CBD-4EE7-A6E2-D8517854B575}" srcId="{1E8B3989-67C3-4843-AE7C-4E5D04C827F1}" destId="{76915CF5-205A-4AA2-8A6F-F6111C7E6012}" srcOrd="1" destOrd="0" parTransId="{1F31B19D-720D-49A9-90B8-46B0F12F47BA}" sibTransId="{3A62DCA0-7325-4ECD-8403-B711A56CEE7D}"/>
    <dgm:cxn modelId="{B0C9D344-1FE1-4E80-99B3-78351B093BB4}" srcId="{1E8B3989-67C3-4843-AE7C-4E5D04C827F1}" destId="{22DFA902-4007-4D3E-ACBA-0F24EE080B8C}" srcOrd="2" destOrd="0" parTransId="{B4D8903B-7550-4CDB-8F3B-EE1A282ABE76}" sibTransId="{027DF662-104E-490D-B9B7-77B01052CD13}"/>
    <dgm:cxn modelId="{A209734B-E931-48E7-958E-B910A4391AE5}" type="presOf" srcId="{1E8B3989-67C3-4843-AE7C-4E5D04C827F1}" destId="{1D434634-41D7-4A8F-A210-D4DB96409B7A}" srcOrd="0" destOrd="0" presId="urn:microsoft.com/office/officeart/2005/8/layout/vList2"/>
    <dgm:cxn modelId="{D42F7E8F-61EC-450C-92BD-1C97C14AB75B}" srcId="{76915CF5-205A-4AA2-8A6F-F6111C7E6012}" destId="{065DF136-7F38-431D-BDC7-B451FA70E919}" srcOrd="2" destOrd="0" parTransId="{669C145C-C1AC-4076-A2EB-D3614D39D6DE}" sibTransId="{9E9C1B0D-7CE7-455C-8FC1-FD74C8539190}"/>
    <dgm:cxn modelId="{CB603F9C-3520-432F-B396-DAE85ED97D07}" type="presOf" srcId="{FF65F822-1666-4913-9209-3F97C4B5E5B5}" destId="{54AD13F0-59D6-42F5-A933-E7A752AB8C6F}" srcOrd="0" destOrd="0" presId="urn:microsoft.com/office/officeart/2005/8/layout/vList2"/>
    <dgm:cxn modelId="{46564C9D-BD78-40E7-A604-0E2260F9F8AC}" type="presOf" srcId="{065DF136-7F38-431D-BDC7-B451FA70E919}" destId="{C3CA3F33-A248-4B26-AEB4-D78F91EFCB3E}" srcOrd="0" destOrd="2" presId="urn:microsoft.com/office/officeart/2005/8/layout/vList2"/>
    <dgm:cxn modelId="{632F85A4-EE82-4107-A9CB-8E6C5380896D}" type="presOf" srcId="{2AC81ED9-4306-4C67-891E-EFC66712DC21}" destId="{C3CA3F33-A248-4B26-AEB4-D78F91EFCB3E}" srcOrd="0" destOrd="0" presId="urn:microsoft.com/office/officeart/2005/8/layout/vList2"/>
    <dgm:cxn modelId="{4F5100B9-2A6A-436D-9BB4-16C05044A039}" srcId="{76915CF5-205A-4AA2-8A6F-F6111C7E6012}" destId="{2AC81ED9-4306-4C67-891E-EFC66712DC21}" srcOrd="0" destOrd="0" parTransId="{BE32BF4A-107D-4F61-AFFE-4E1A888EB4C5}" sibTransId="{EA6AC307-F739-413F-936B-BB7E65F1FEA4}"/>
    <dgm:cxn modelId="{1F7EA5D2-9AFA-4D23-A1EF-0B20414414EA}" srcId="{22DFA902-4007-4D3E-ACBA-0F24EE080B8C}" destId="{FF65F822-1666-4913-9209-3F97C4B5E5B5}" srcOrd="0" destOrd="0" parTransId="{B6E3FDF9-FCF6-4D3B-ABC7-F398E7C9BFD7}" sibTransId="{2BA7C0A4-1715-461E-9775-5ABC3852F9F1}"/>
    <dgm:cxn modelId="{85CD57E1-7321-44E6-A5EE-33F34D75E10C}" type="presOf" srcId="{65726CB4-CE8E-4F06-9641-A7713098B33D}" destId="{C3CA3F33-A248-4B26-AEB4-D78F91EFCB3E}" srcOrd="0" destOrd="1" presId="urn:microsoft.com/office/officeart/2005/8/layout/vList2"/>
    <dgm:cxn modelId="{7A6BDFAD-3D97-4E87-B21F-D3D7C63236B2}" type="presParOf" srcId="{1D434634-41D7-4A8F-A210-D4DB96409B7A}" destId="{B652A1B2-46AE-4CEE-AAB8-2C84B7DEDA2A}" srcOrd="0" destOrd="0" presId="urn:microsoft.com/office/officeart/2005/8/layout/vList2"/>
    <dgm:cxn modelId="{A4E2F294-BB48-4697-9B7D-E540D7E86104}" type="presParOf" srcId="{1D434634-41D7-4A8F-A210-D4DB96409B7A}" destId="{B3DB3A6E-C580-4084-8F96-B2ACCC0B97CB}" srcOrd="1" destOrd="0" presId="urn:microsoft.com/office/officeart/2005/8/layout/vList2"/>
    <dgm:cxn modelId="{D879087B-CA54-4D39-90D1-5B4A657DB52F}" type="presParOf" srcId="{1D434634-41D7-4A8F-A210-D4DB96409B7A}" destId="{A7F66A8D-8504-43EF-B465-430B73894266}" srcOrd="2" destOrd="0" presId="urn:microsoft.com/office/officeart/2005/8/layout/vList2"/>
    <dgm:cxn modelId="{6D3E87A8-80AA-4F51-9BC6-FF11EE7694DB}" type="presParOf" srcId="{1D434634-41D7-4A8F-A210-D4DB96409B7A}" destId="{C3CA3F33-A248-4B26-AEB4-D78F91EFCB3E}" srcOrd="3" destOrd="0" presId="urn:microsoft.com/office/officeart/2005/8/layout/vList2"/>
    <dgm:cxn modelId="{36A7BC77-6CCE-4679-8BF1-A8980EAD3181}" type="presParOf" srcId="{1D434634-41D7-4A8F-A210-D4DB96409B7A}" destId="{37E20FC2-5686-4704-AB22-21387C1DEB46}" srcOrd="4" destOrd="0" presId="urn:microsoft.com/office/officeart/2005/8/layout/vList2"/>
    <dgm:cxn modelId="{F40B5724-A939-4BF2-A70D-B86822ABAD63}" type="presParOf" srcId="{1D434634-41D7-4A8F-A210-D4DB96409B7A}" destId="{54AD13F0-59D6-42F5-A933-E7A752AB8C6F}"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45B343-5FF4-4CF4-B402-52E68EB9F6D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84F7BFB-1E58-4772-9EE8-B32F1F1C42E9}">
      <dgm:prSet custT="1"/>
      <dgm:spPr/>
      <dgm:t>
        <a:bodyPr/>
        <a:lstStyle/>
        <a:p>
          <a:r>
            <a:rPr lang="en-US" sz="2400" dirty="0"/>
            <a:t>There</a:t>
          </a:r>
          <a:r>
            <a:rPr lang="en-US" sz="2400" baseline="0" dirty="0"/>
            <a:t> is a strong commitment to getting wide community input from the Community Advisory Council.</a:t>
          </a:r>
          <a:endParaRPr lang="en-US" sz="2400" dirty="0"/>
        </a:p>
      </dgm:t>
    </dgm:pt>
    <dgm:pt modelId="{99789F02-7F76-4CCA-A512-8E29AB8F4699}" type="parTrans" cxnId="{B0E0BDC9-4011-42F1-8F85-5F079A304BE0}">
      <dgm:prSet/>
      <dgm:spPr/>
      <dgm:t>
        <a:bodyPr/>
        <a:lstStyle/>
        <a:p>
          <a:endParaRPr lang="en-US"/>
        </a:p>
      </dgm:t>
    </dgm:pt>
    <dgm:pt modelId="{D8845CCB-1E32-4B1F-B090-69196C8D475C}" type="sibTrans" cxnId="{B0E0BDC9-4011-42F1-8F85-5F079A304BE0}">
      <dgm:prSet/>
      <dgm:spPr/>
      <dgm:t>
        <a:bodyPr/>
        <a:lstStyle/>
        <a:p>
          <a:endParaRPr lang="en-US"/>
        </a:p>
      </dgm:t>
    </dgm:pt>
    <dgm:pt modelId="{74988E44-C40C-4312-ABE6-EF74FF2E2F7B}">
      <dgm:prSet custT="1"/>
      <dgm:spPr/>
      <dgm:t>
        <a:bodyPr/>
        <a:lstStyle/>
        <a:p>
          <a:r>
            <a:rPr lang="en-US" sz="2000" dirty="0"/>
            <a:t>The scoring process has been revised several times, and the group has developed a strategy for scoring where there is consensus on scoring, and meaningful discussion on the funding priorities.  </a:t>
          </a:r>
        </a:p>
      </dgm:t>
    </dgm:pt>
    <dgm:pt modelId="{1CE9D19C-C558-46EC-85FD-872810D71849}" type="parTrans" cxnId="{BE847D97-16FC-4812-9BB2-9076D41E3435}">
      <dgm:prSet/>
      <dgm:spPr/>
      <dgm:t>
        <a:bodyPr/>
        <a:lstStyle/>
        <a:p>
          <a:endParaRPr lang="en-US"/>
        </a:p>
      </dgm:t>
    </dgm:pt>
    <dgm:pt modelId="{86F499B3-4066-477D-AEAD-06346FD4A5EC}" type="sibTrans" cxnId="{BE847D97-16FC-4812-9BB2-9076D41E3435}">
      <dgm:prSet/>
      <dgm:spPr/>
      <dgm:t>
        <a:bodyPr/>
        <a:lstStyle/>
        <a:p>
          <a:endParaRPr lang="en-US"/>
        </a:p>
      </dgm:t>
    </dgm:pt>
    <dgm:pt modelId="{B95F1345-7FEA-452B-8CF9-365DA115D456}">
      <dgm:prSet custT="1"/>
      <dgm:spPr/>
      <dgm:t>
        <a:bodyPr/>
        <a:lstStyle/>
        <a:p>
          <a:r>
            <a:rPr lang="en-US" sz="2400" dirty="0"/>
            <a:t>There</a:t>
          </a:r>
          <a:r>
            <a:rPr lang="en-US" sz="2400" baseline="0" dirty="0"/>
            <a:t> is consensus on the time needed for the CMJJP to score and get input from the JJCC.</a:t>
          </a:r>
          <a:endParaRPr lang="en-US" sz="2400" dirty="0"/>
        </a:p>
      </dgm:t>
    </dgm:pt>
    <dgm:pt modelId="{AE727179-5D69-477E-8FEB-58C0ABED1E7E}" type="parTrans" cxnId="{BF07D8ED-2543-45E6-9586-EB96B55FDB12}">
      <dgm:prSet/>
      <dgm:spPr/>
      <dgm:t>
        <a:bodyPr/>
        <a:lstStyle/>
        <a:p>
          <a:endParaRPr lang="en-US"/>
        </a:p>
      </dgm:t>
    </dgm:pt>
    <dgm:pt modelId="{34D84982-0ABC-4FAD-B49F-E16AA6243EA4}" type="sibTrans" cxnId="{BF07D8ED-2543-45E6-9586-EB96B55FDB12}">
      <dgm:prSet/>
      <dgm:spPr/>
      <dgm:t>
        <a:bodyPr/>
        <a:lstStyle/>
        <a:p>
          <a:endParaRPr lang="en-US"/>
        </a:p>
      </dgm:t>
    </dgm:pt>
    <dgm:pt modelId="{1243F7C5-0DFF-47AD-866B-54A2A29E21D9}">
      <dgm:prSet custT="1"/>
      <dgm:spPr/>
      <dgm:t>
        <a:bodyPr/>
        <a:lstStyle/>
        <a:p>
          <a:r>
            <a:rPr lang="en-US" sz="2000" dirty="0"/>
            <a:t>Identification of populations of focus are well thought out and based on meaningful data about the population of focus. This data is presented in the yearly CMJJP.</a:t>
          </a:r>
        </a:p>
      </dgm:t>
    </dgm:pt>
    <dgm:pt modelId="{869F578F-1B1F-47FB-8819-B69810A03FBF}" type="parTrans" cxnId="{840A6E42-05C5-4EDF-96D7-6E50B5D6CFDD}">
      <dgm:prSet/>
      <dgm:spPr/>
    </dgm:pt>
    <dgm:pt modelId="{29D502BC-FC0B-42E3-BD31-6716961C4479}" type="sibTrans" cxnId="{840A6E42-05C5-4EDF-96D7-6E50B5D6CFDD}">
      <dgm:prSet/>
      <dgm:spPr/>
    </dgm:pt>
    <dgm:pt modelId="{687002F1-1CE8-43F7-AA5C-8306B0939CF1}" type="pres">
      <dgm:prSet presAssocID="{6245B343-5FF4-4CF4-B402-52E68EB9F6D4}" presName="linear" presStyleCnt="0">
        <dgm:presLayoutVars>
          <dgm:animLvl val="lvl"/>
          <dgm:resizeHandles val="exact"/>
        </dgm:presLayoutVars>
      </dgm:prSet>
      <dgm:spPr/>
    </dgm:pt>
    <dgm:pt modelId="{3654769D-2AD7-45E2-A30A-B5A9E6A5CC48}" type="pres">
      <dgm:prSet presAssocID="{E84F7BFB-1E58-4772-9EE8-B32F1F1C42E9}" presName="parentText" presStyleLbl="node1" presStyleIdx="0" presStyleCnt="4" custLinFactY="100000" custLinFactNeighborX="912" custLinFactNeighborY="150002">
        <dgm:presLayoutVars>
          <dgm:chMax val="0"/>
          <dgm:bulletEnabled val="1"/>
        </dgm:presLayoutVars>
      </dgm:prSet>
      <dgm:spPr/>
    </dgm:pt>
    <dgm:pt modelId="{00D78966-E3DC-42CE-BFBE-4FDD90C7B583}" type="pres">
      <dgm:prSet presAssocID="{D8845CCB-1E32-4B1F-B090-69196C8D475C}" presName="spacer" presStyleCnt="0"/>
      <dgm:spPr/>
    </dgm:pt>
    <dgm:pt modelId="{CCDDF680-4C2C-4032-B900-33DA78C6ED17}" type="pres">
      <dgm:prSet presAssocID="{1243F7C5-0DFF-47AD-866B-54A2A29E21D9}" presName="parentText" presStyleLbl="node1" presStyleIdx="1" presStyleCnt="4" custLinFactY="-94710" custLinFactNeighborX="130" custLinFactNeighborY="-100000">
        <dgm:presLayoutVars>
          <dgm:chMax val="0"/>
          <dgm:bulletEnabled val="1"/>
        </dgm:presLayoutVars>
      </dgm:prSet>
      <dgm:spPr/>
    </dgm:pt>
    <dgm:pt modelId="{5B9566C2-FFC0-44E7-BB82-DD396E2DC33F}" type="pres">
      <dgm:prSet presAssocID="{29D502BC-FC0B-42E3-BD31-6716961C4479}" presName="spacer" presStyleCnt="0"/>
      <dgm:spPr/>
    </dgm:pt>
    <dgm:pt modelId="{1EB9287B-83DF-4E78-BFFC-4B3F7ABFD7D0}" type="pres">
      <dgm:prSet presAssocID="{74988E44-C40C-4312-ABE6-EF74FF2E2F7B}" presName="parentText" presStyleLbl="node1" presStyleIdx="2" presStyleCnt="4">
        <dgm:presLayoutVars>
          <dgm:chMax val="0"/>
          <dgm:bulletEnabled val="1"/>
        </dgm:presLayoutVars>
      </dgm:prSet>
      <dgm:spPr/>
    </dgm:pt>
    <dgm:pt modelId="{126F221C-08E8-4347-B7D7-08CCB52B9787}" type="pres">
      <dgm:prSet presAssocID="{86F499B3-4066-477D-AEAD-06346FD4A5EC}" presName="spacer" presStyleCnt="0"/>
      <dgm:spPr/>
    </dgm:pt>
    <dgm:pt modelId="{D627991C-A1B5-4C1A-98CC-D5A27483F972}" type="pres">
      <dgm:prSet presAssocID="{B95F1345-7FEA-452B-8CF9-365DA115D456}" presName="parentText" presStyleLbl="node1" presStyleIdx="3" presStyleCnt="4">
        <dgm:presLayoutVars>
          <dgm:chMax val="0"/>
          <dgm:bulletEnabled val="1"/>
        </dgm:presLayoutVars>
      </dgm:prSet>
      <dgm:spPr/>
    </dgm:pt>
  </dgm:ptLst>
  <dgm:cxnLst>
    <dgm:cxn modelId="{4A503B0E-A060-4E96-8055-12C493D51FB7}" type="presOf" srcId="{1243F7C5-0DFF-47AD-866B-54A2A29E21D9}" destId="{CCDDF680-4C2C-4032-B900-33DA78C6ED17}" srcOrd="0" destOrd="0" presId="urn:microsoft.com/office/officeart/2005/8/layout/vList2"/>
    <dgm:cxn modelId="{94872536-982D-4A38-84B9-6EF0652FD53B}" type="presOf" srcId="{B95F1345-7FEA-452B-8CF9-365DA115D456}" destId="{D627991C-A1B5-4C1A-98CC-D5A27483F972}" srcOrd="0" destOrd="0" presId="urn:microsoft.com/office/officeart/2005/8/layout/vList2"/>
    <dgm:cxn modelId="{840A6E42-05C5-4EDF-96D7-6E50B5D6CFDD}" srcId="{6245B343-5FF4-4CF4-B402-52E68EB9F6D4}" destId="{1243F7C5-0DFF-47AD-866B-54A2A29E21D9}" srcOrd="1" destOrd="0" parTransId="{869F578F-1B1F-47FB-8819-B69810A03FBF}" sibTransId="{29D502BC-FC0B-42E3-BD31-6716961C4479}"/>
    <dgm:cxn modelId="{87CECA8F-3EF6-4D40-A340-C78D8F1FA233}" type="presOf" srcId="{74988E44-C40C-4312-ABE6-EF74FF2E2F7B}" destId="{1EB9287B-83DF-4E78-BFFC-4B3F7ABFD7D0}" srcOrd="0" destOrd="0" presId="urn:microsoft.com/office/officeart/2005/8/layout/vList2"/>
    <dgm:cxn modelId="{BE847D97-16FC-4812-9BB2-9076D41E3435}" srcId="{6245B343-5FF4-4CF4-B402-52E68EB9F6D4}" destId="{74988E44-C40C-4312-ABE6-EF74FF2E2F7B}" srcOrd="2" destOrd="0" parTransId="{1CE9D19C-C558-46EC-85FD-872810D71849}" sibTransId="{86F499B3-4066-477D-AEAD-06346FD4A5EC}"/>
    <dgm:cxn modelId="{DB5F61B2-B6DC-491C-9A71-DC230D0DF84C}" type="presOf" srcId="{6245B343-5FF4-4CF4-B402-52E68EB9F6D4}" destId="{687002F1-1CE8-43F7-AA5C-8306B0939CF1}" srcOrd="0" destOrd="0" presId="urn:microsoft.com/office/officeart/2005/8/layout/vList2"/>
    <dgm:cxn modelId="{B0E0BDC9-4011-42F1-8F85-5F079A304BE0}" srcId="{6245B343-5FF4-4CF4-B402-52E68EB9F6D4}" destId="{E84F7BFB-1E58-4772-9EE8-B32F1F1C42E9}" srcOrd="0" destOrd="0" parTransId="{99789F02-7F76-4CCA-A512-8E29AB8F4699}" sibTransId="{D8845CCB-1E32-4B1F-B090-69196C8D475C}"/>
    <dgm:cxn modelId="{D98BA8E1-6F73-48F4-BBD1-8CFF5C89CB19}" type="presOf" srcId="{E84F7BFB-1E58-4772-9EE8-B32F1F1C42E9}" destId="{3654769D-2AD7-45E2-A30A-B5A9E6A5CC48}" srcOrd="0" destOrd="0" presId="urn:microsoft.com/office/officeart/2005/8/layout/vList2"/>
    <dgm:cxn modelId="{BF07D8ED-2543-45E6-9586-EB96B55FDB12}" srcId="{6245B343-5FF4-4CF4-B402-52E68EB9F6D4}" destId="{B95F1345-7FEA-452B-8CF9-365DA115D456}" srcOrd="3" destOrd="0" parTransId="{AE727179-5D69-477E-8FEB-58C0ABED1E7E}" sibTransId="{34D84982-0ABC-4FAD-B49F-E16AA6243EA4}"/>
    <dgm:cxn modelId="{30AA8671-98DA-4094-9C88-A27F8A5DFEA0}" type="presParOf" srcId="{687002F1-1CE8-43F7-AA5C-8306B0939CF1}" destId="{3654769D-2AD7-45E2-A30A-B5A9E6A5CC48}" srcOrd="0" destOrd="0" presId="urn:microsoft.com/office/officeart/2005/8/layout/vList2"/>
    <dgm:cxn modelId="{E7268291-7FAA-4BC4-977F-35F4D6EFE16E}" type="presParOf" srcId="{687002F1-1CE8-43F7-AA5C-8306B0939CF1}" destId="{00D78966-E3DC-42CE-BFBE-4FDD90C7B583}" srcOrd="1" destOrd="0" presId="urn:microsoft.com/office/officeart/2005/8/layout/vList2"/>
    <dgm:cxn modelId="{FFD69695-251B-47CD-88E0-CA23839B7B15}" type="presParOf" srcId="{687002F1-1CE8-43F7-AA5C-8306B0939CF1}" destId="{CCDDF680-4C2C-4032-B900-33DA78C6ED17}" srcOrd="2" destOrd="0" presId="urn:microsoft.com/office/officeart/2005/8/layout/vList2"/>
    <dgm:cxn modelId="{E395DBC8-CF16-45D4-991B-3D9C70C5E411}" type="presParOf" srcId="{687002F1-1CE8-43F7-AA5C-8306B0939CF1}" destId="{5B9566C2-FFC0-44E7-BB82-DD396E2DC33F}" srcOrd="3" destOrd="0" presId="urn:microsoft.com/office/officeart/2005/8/layout/vList2"/>
    <dgm:cxn modelId="{14A45413-D183-447A-9C21-5CC76117327F}" type="presParOf" srcId="{687002F1-1CE8-43F7-AA5C-8306B0939CF1}" destId="{1EB9287B-83DF-4E78-BFFC-4B3F7ABFD7D0}" srcOrd="4" destOrd="0" presId="urn:microsoft.com/office/officeart/2005/8/layout/vList2"/>
    <dgm:cxn modelId="{F0823DE0-F192-49EE-937D-5B1E3C335CA7}" type="presParOf" srcId="{687002F1-1CE8-43F7-AA5C-8306B0939CF1}" destId="{126F221C-08E8-4347-B7D7-08CCB52B9787}" srcOrd="5" destOrd="0" presId="urn:microsoft.com/office/officeart/2005/8/layout/vList2"/>
    <dgm:cxn modelId="{1590854D-43EB-4DAF-94B2-7990C7879B8C}" type="presParOf" srcId="{687002F1-1CE8-43F7-AA5C-8306B0939CF1}" destId="{D627991C-A1B5-4C1A-98CC-D5A27483F97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5F142B-9507-44A8-AECB-9A5BC505221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30E80C6B-F35D-476B-AD91-57C63C022120}">
      <dgm:prSet custT="1"/>
      <dgm:spPr/>
      <dgm:t>
        <a:bodyPr/>
        <a:lstStyle/>
        <a:p>
          <a:r>
            <a:rPr lang="en-US" sz="2000" dirty="0"/>
            <a:t>Overall, there is a sense that there is not enough time to complete the process in the time allotted. </a:t>
          </a:r>
        </a:p>
      </dgm:t>
    </dgm:pt>
    <dgm:pt modelId="{2B55EEC7-3026-4AE6-8954-540FD0DF6875}" type="parTrans" cxnId="{38D69600-D8CE-4F8D-8AA1-3969EA8D794D}">
      <dgm:prSet/>
      <dgm:spPr/>
      <dgm:t>
        <a:bodyPr/>
        <a:lstStyle/>
        <a:p>
          <a:endParaRPr lang="en-US"/>
        </a:p>
      </dgm:t>
    </dgm:pt>
    <dgm:pt modelId="{976966F6-824A-48F2-8821-CAA4C1EBE946}" type="sibTrans" cxnId="{38D69600-D8CE-4F8D-8AA1-3969EA8D794D}">
      <dgm:prSet/>
      <dgm:spPr/>
      <dgm:t>
        <a:bodyPr/>
        <a:lstStyle/>
        <a:p>
          <a:endParaRPr lang="en-US"/>
        </a:p>
      </dgm:t>
    </dgm:pt>
    <dgm:pt modelId="{17106B01-4846-40E3-9D86-2E1C19B70F8E}">
      <dgm:prSet/>
      <dgm:spPr/>
      <dgm:t>
        <a:bodyPr/>
        <a:lstStyle/>
        <a:p>
          <a:r>
            <a:rPr lang="en-US" dirty="0"/>
            <a:t>The group explored whether there were steps in the process that were unnecessary and/or inefficient. For example, there was discussion on the utility of survey. </a:t>
          </a:r>
        </a:p>
      </dgm:t>
    </dgm:pt>
    <dgm:pt modelId="{A76E0382-092D-48D1-AE33-86DC24AFA09C}" type="parTrans" cxnId="{2EF28539-2DC4-48E7-A8A3-7BF01E257387}">
      <dgm:prSet/>
      <dgm:spPr/>
      <dgm:t>
        <a:bodyPr/>
        <a:lstStyle/>
        <a:p>
          <a:endParaRPr lang="en-US"/>
        </a:p>
      </dgm:t>
    </dgm:pt>
    <dgm:pt modelId="{26541217-A946-44B9-B93E-54657F6A43CB}" type="sibTrans" cxnId="{2EF28539-2DC4-48E7-A8A3-7BF01E257387}">
      <dgm:prSet/>
      <dgm:spPr/>
      <dgm:t>
        <a:bodyPr/>
        <a:lstStyle/>
        <a:p>
          <a:endParaRPr lang="en-US"/>
        </a:p>
      </dgm:t>
    </dgm:pt>
    <dgm:pt modelId="{C85F1E5A-23B9-47B6-8DAB-6C95D893CF04}">
      <dgm:prSet/>
      <dgm:spPr/>
      <dgm:t>
        <a:bodyPr/>
        <a:lstStyle/>
        <a:p>
          <a:r>
            <a:rPr lang="en-US" dirty="0"/>
            <a:t>The survey takes many hours of work. However, there has not been a way to meaningfully incorporate survey results into funding allocations decisions.  </a:t>
          </a:r>
        </a:p>
      </dgm:t>
    </dgm:pt>
    <dgm:pt modelId="{50087AF9-8BDC-4AFE-9540-2CAFC4687C8A}" type="parTrans" cxnId="{FD8C16AA-96C6-491B-BD3E-D61A8C17C9CF}">
      <dgm:prSet/>
      <dgm:spPr/>
      <dgm:t>
        <a:bodyPr/>
        <a:lstStyle/>
        <a:p>
          <a:endParaRPr lang="en-US"/>
        </a:p>
      </dgm:t>
    </dgm:pt>
    <dgm:pt modelId="{8A81C6ED-A7E2-42F5-A3D3-01D7E29F81D3}" type="sibTrans" cxnId="{FD8C16AA-96C6-491B-BD3E-D61A8C17C9CF}">
      <dgm:prSet/>
      <dgm:spPr/>
      <dgm:t>
        <a:bodyPr/>
        <a:lstStyle/>
        <a:p>
          <a:endParaRPr lang="en-US"/>
        </a:p>
      </dgm:t>
    </dgm:pt>
    <dgm:pt modelId="{96A2B80B-CE23-48D6-8354-9251A823814A}">
      <dgm:prSet/>
      <dgm:spPr/>
      <dgm:t>
        <a:bodyPr/>
        <a:lstStyle/>
        <a:p>
          <a:r>
            <a:rPr lang="en-US" dirty="0"/>
            <a:t>The Urban Peace Institute had led the development of the survey, but discussion surrounded whether survey needs to be retooled to make it more impactful on the overall plan development.</a:t>
          </a:r>
        </a:p>
      </dgm:t>
    </dgm:pt>
    <dgm:pt modelId="{908B7889-6C46-44CE-9320-CE908777A4BD}" type="parTrans" cxnId="{54E71A58-8193-4956-999C-5F34ABACCBEE}">
      <dgm:prSet/>
      <dgm:spPr/>
      <dgm:t>
        <a:bodyPr/>
        <a:lstStyle/>
        <a:p>
          <a:endParaRPr lang="en-US"/>
        </a:p>
      </dgm:t>
    </dgm:pt>
    <dgm:pt modelId="{7E0055EC-F6E5-4A72-8721-D2A43C72CB36}" type="sibTrans" cxnId="{54E71A58-8193-4956-999C-5F34ABACCBEE}">
      <dgm:prSet/>
      <dgm:spPr/>
      <dgm:t>
        <a:bodyPr/>
        <a:lstStyle/>
        <a:p>
          <a:endParaRPr lang="en-US"/>
        </a:p>
      </dgm:t>
    </dgm:pt>
    <dgm:pt modelId="{05C220A8-93A8-476A-8F64-52DF9067BD29}" type="pres">
      <dgm:prSet presAssocID="{DF5F142B-9507-44A8-AECB-9A5BC505221A}" presName="linear" presStyleCnt="0">
        <dgm:presLayoutVars>
          <dgm:animLvl val="lvl"/>
          <dgm:resizeHandles val="exact"/>
        </dgm:presLayoutVars>
      </dgm:prSet>
      <dgm:spPr/>
    </dgm:pt>
    <dgm:pt modelId="{80E2AB26-A47F-4A21-9BD9-517C28DBD1E0}" type="pres">
      <dgm:prSet presAssocID="{30E80C6B-F35D-476B-AD91-57C63C022120}" presName="parentText" presStyleLbl="node1" presStyleIdx="0" presStyleCnt="4">
        <dgm:presLayoutVars>
          <dgm:chMax val="0"/>
          <dgm:bulletEnabled val="1"/>
        </dgm:presLayoutVars>
      </dgm:prSet>
      <dgm:spPr/>
    </dgm:pt>
    <dgm:pt modelId="{5C119D46-4A27-4BBC-ADE8-96C4DA2A0E44}" type="pres">
      <dgm:prSet presAssocID="{976966F6-824A-48F2-8821-CAA4C1EBE946}" presName="spacer" presStyleCnt="0"/>
      <dgm:spPr/>
    </dgm:pt>
    <dgm:pt modelId="{FEDAE39E-C7DC-4044-993A-2E60BAFFAA0F}" type="pres">
      <dgm:prSet presAssocID="{17106B01-4846-40E3-9D86-2E1C19B70F8E}" presName="parentText" presStyleLbl="node1" presStyleIdx="1" presStyleCnt="4">
        <dgm:presLayoutVars>
          <dgm:chMax val="0"/>
          <dgm:bulletEnabled val="1"/>
        </dgm:presLayoutVars>
      </dgm:prSet>
      <dgm:spPr/>
    </dgm:pt>
    <dgm:pt modelId="{77CCA06C-7FEE-48F7-80BC-6FAD2FABFCCC}" type="pres">
      <dgm:prSet presAssocID="{26541217-A946-44B9-B93E-54657F6A43CB}" presName="spacer" presStyleCnt="0"/>
      <dgm:spPr/>
    </dgm:pt>
    <dgm:pt modelId="{0A5DD016-8DC9-4D69-88C4-05521332882C}" type="pres">
      <dgm:prSet presAssocID="{C85F1E5A-23B9-47B6-8DAB-6C95D893CF04}" presName="parentText" presStyleLbl="node1" presStyleIdx="2" presStyleCnt="4">
        <dgm:presLayoutVars>
          <dgm:chMax val="0"/>
          <dgm:bulletEnabled val="1"/>
        </dgm:presLayoutVars>
      </dgm:prSet>
      <dgm:spPr/>
    </dgm:pt>
    <dgm:pt modelId="{7102573A-331D-44F2-8BC8-7C2422B4923E}" type="pres">
      <dgm:prSet presAssocID="{8A81C6ED-A7E2-42F5-A3D3-01D7E29F81D3}" presName="spacer" presStyleCnt="0"/>
      <dgm:spPr/>
    </dgm:pt>
    <dgm:pt modelId="{6C0F8530-36B7-4CDE-90D1-E91596778C7C}" type="pres">
      <dgm:prSet presAssocID="{96A2B80B-CE23-48D6-8354-9251A823814A}" presName="parentText" presStyleLbl="node1" presStyleIdx="3" presStyleCnt="4">
        <dgm:presLayoutVars>
          <dgm:chMax val="0"/>
          <dgm:bulletEnabled val="1"/>
        </dgm:presLayoutVars>
      </dgm:prSet>
      <dgm:spPr/>
    </dgm:pt>
  </dgm:ptLst>
  <dgm:cxnLst>
    <dgm:cxn modelId="{38D69600-D8CE-4F8D-8AA1-3969EA8D794D}" srcId="{DF5F142B-9507-44A8-AECB-9A5BC505221A}" destId="{30E80C6B-F35D-476B-AD91-57C63C022120}" srcOrd="0" destOrd="0" parTransId="{2B55EEC7-3026-4AE6-8954-540FD0DF6875}" sibTransId="{976966F6-824A-48F2-8821-CAA4C1EBE946}"/>
    <dgm:cxn modelId="{6D52E62E-CA5F-4DC1-A5E8-B7BC64E18FEC}" type="presOf" srcId="{17106B01-4846-40E3-9D86-2E1C19B70F8E}" destId="{FEDAE39E-C7DC-4044-993A-2E60BAFFAA0F}" srcOrd="0" destOrd="0" presId="urn:microsoft.com/office/officeart/2005/8/layout/vList2"/>
    <dgm:cxn modelId="{2EF28539-2DC4-48E7-A8A3-7BF01E257387}" srcId="{DF5F142B-9507-44A8-AECB-9A5BC505221A}" destId="{17106B01-4846-40E3-9D86-2E1C19B70F8E}" srcOrd="1" destOrd="0" parTransId="{A76E0382-092D-48D1-AE33-86DC24AFA09C}" sibTransId="{26541217-A946-44B9-B93E-54657F6A43CB}"/>
    <dgm:cxn modelId="{265E575D-CDAD-45E1-84D7-302AF0E089F5}" type="presOf" srcId="{C85F1E5A-23B9-47B6-8DAB-6C95D893CF04}" destId="{0A5DD016-8DC9-4D69-88C4-05521332882C}" srcOrd="0" destOrd="0" presId="urn:microsoft.com/office/officeart/2005/8/layout/vList2"/>
    <dgm:cxn modelId="{DD2E6643-3A6B-4DA2-B968-549B26E3F9E4}" type="presOf" srcId="{30E80C6B-F35D-476B-AD91-57C63C022120}" destId="{80E2AB26-A47F-4A21-9BD9-517C28DBD1E0}" srcOrd="0" destOrd="0" presId="urn:microsoft.com/office/officeart/2005/8/layout/vList2"/>
    <dgm:cxn modelId="{54E71A58-8193-4956-999C-5F34ABACCBEE}" srcId="{DF5F142B-9507-44A8-AECB-9A5BC505221A}" destId="{96A2B80B-CE23-48D6-8354-9251A823814A}" srcOrd="3" destOrd="0" parTransId="{908B7889-6C46-44CE-9320-CE908777A4BD}" sibTransId="{7E0055EC-F6E5-4A72-8721-D2A43C72CB36}"/>
    <dgm:cxn modelId="{FD8C16AA-96C6-491B-BD3E-D61A8C17C9CF}" srcId="{DF5F142B-9507-44A8-AECB-9A5BC505221A}" destId="{C85F1E5A-23B9-47B6-8DAB-6C95D893CF04}" srcOrd="2" destOrd="0" parTransId="{50087AF9-8BDC-4AFE-9540-2CAFC4687C8A}" sibTransId="{8A81C6ED-A7E2-42F5-A3D3-01D7E29F81D3}"/>
    <dgm:cxn modelId="{A64FB7AF-D9A8-40C8-A3E4-DB8D3EE6AEBF}" type="presOf" srcId="{DF5F142B-9507-44A8-AECB-9A5BC505221A}" destId="{05C220A8-93A8-476A-8F64-52DF9067BD29}" srcOrd="0" destOrd="0" presId="urn:microsoft.com/office/officeart/2005/8/layout/vList2"/>
    <dgm:cxn modelId="{AF4228DC-E3AD-418A-8C4C-72451A5EF840}" type="presOf" srcId="{96A2B80B-CE23-48D6-8354-9251A823814A}" destId="{6C0F8530-36B7-4CDE-90D1-E91596778C7C}" srcOrd="0" destOrd="0" presId="urn:microsoft.com/office/officeart/2005/8/layout/vList2"/>
    <dgm:cxn modelId="{6783A14A-3DE7-418C-8282-03955B9C266F}" type="presParOf" srcId="{05C220A8-93A8-476A-8F64-52DF9067BD29}" destId="{80E2AB26-A47F-4A21-9BD9-517C28DBD1E0}" srcOrd="0" destOrd="0" presId="urn:microsoft.com/office/officeart/2005/8/layout/vList2"/>
    <dgm:cxn modelId="{4B66A76C-7F0D-4829-85A6-8FCD789061B0}" type="presParOf" srcId="{05C220A8-93A8-476A-8F64-52DF9067BD29}" destId="{5C119D46-4A27-4BBC-ADE8-96C4DA2A0E44}" srcOrd="1" destOrd="0" presId="urn:microsoft.com/office/officeart/2005/8/layout/vList2"/>
    <dgm:cxn modelId="{B4302EA0-E5A8-4DE6-88F5-939B26D45874}" type="presParOf" srcId="{05C220A8-93A8-476A-8F64-52DF9067BD29}" destId="{FEDAE39E-C7DC-4044-993A-2E60BAFFAA0F}" srcOrd="2" destOrd="0" presId="urn:microsoft.com/office/officeart/2005/8/layout/vList2"/>
    <dgm:cxn modelId="{2DD26480-CF64-49D2-92C8-1251128410B5}" type="presParOf" srcId="{05C220A8-93A8-476A-8F64-52DF9067BD29}" destId="{77CCA06C-7FEE-48F7-80BC-6FAD2FABFCCC}" srcOrd="3" destOrd="0" presId="urn:microsoft.com/office/officeart/2005/8/layout/vList2"/>
    <dgm:cxn modelId="{F7796092-A750-4978-8191-8E75EE39D7F9}" type="presParOf" srcId="{05C220A8-93A8-476A-8F64-52DF9067BD29}" destId="{0A5DD016-8DC9-4D69-88C4-05521332882C}" srcOrd="4" destOrd="0" presId="urn:microsoft.com/office/officeart/2005/8/layout/vList2"/>
    <dgm:cxn modelId="{11DA975F-2691-4A0D-814B-2900FC6F0E47}" type="presParOf" srcId="{05C220A8-93A8-476A-8F64-52DF9067BD29}" destId="{7102573A-331D-44F2-8BC8-7C2422B4923E}" srcOrd="5" destOrd="0" presId="urn:microsoft.com/office/officeart/2005/8/layout/vList2"/>
    <dgm:cxn modelId="{8BFCCF68-83F3-44F0-9A3A-F6CA8E2337FE}" type="presParOf" srcId="{05C220A8-93A8-476A-8F64-52DF9067BD29}" destId="{6C0F8530-36B7-4CDE-90D1-E91596778C7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55B1C3-8098-4BAE-B030-9709A9A3565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C15788B-2315-4134-B4C6-51DDA0E915AC}">
      <dgm:prSet custT="1"/>
      <dgm:spPr/>
      <dgm:t>
        <a:bodyPr/>
        <a:lstStyle/>
        <a:p>
          <a:r>
            <a:rPr lang="en-US" sz="2000" dirty="0"/>
            <a:t>Each year, programs are provided an opportunity to fill out information on their services, and this is presented to the committee</a:t>
          </a:r>
          <a:r>
            <a:rPr lang="en-US" sz="2400" dirty="0"/>
            <a:t>.</a:t>
          </a:r>
        </a:p>
      </dgm:t>
    </dgm:pt>
    <dgm:pt modelId="{6087E695-FF8F-464E-B1DB-F4547C0B7F64}" type="parTrans" cxnId="{8437143D-10C1-422F-8835-0851527FE53D}">
      <dgm:prSet/>
      <dgm:spPr/>
      <dgm:t>
        <a:bodyPr/>
        <a:lstStyle/>
        <a:p>
          <a:endParaRPr lang="en-US"/>
        </a:p>
      </dgm:t>
    </dgm:pt>
    <dgm:pt modelId="{1B2C1B02-F9D4-4D06-944E-10DFA6A08A7B}" type="sibTrans" cxnId="{8437143D-10C1-422F-8835-0851527FE53D}">
      <dgm:prSet/>
      <dgm:spPr/>
      <dgm:t>
        <a:bodyPr/>
        <a:lstStyle/>
        <a:p>
          <a:endParaRPr lang="en-US"/>
        </a:p>
      </dgm:t>
    </dgm:pt>
    <dgm:pt modelId="{BF3812B8-1275-4F0A-9A27-9825D8889C78}">
      <dgm:prSet custT="1"/>
      <dgm:spPr/>
      <dgm:t>
        <a:bodyPr/>
        <a:lstStyle/>
        <a:p>
          <a:r>
            <a:rPr lang="en-US" sz="2400" dirty="0"/>
            <a:t>However, this is also not well integrated into funding decisions.</a:t>
          </a:r>
        </a:p>
      </dgm:t>
    </dgm:pt>
    <dgm:pt modelId="{0C1E2F9A-D8A1-4330-A997-F28A3335B859}" type="parTrans" cxnId="{F57F37B1-29D1-4CB1-AE95-FC7440B33535}">
      <dgm:prSet/>
      <dgm:spPr/>
      <dgm:t>
        <a:bodyPr/>
        <a:lstStyle/>
        <a:p>
          <a:endParaRPr lang="en-US"/>
        </a:p>
      </dgm:t>
    </dgm:pt>
    <dgm:pt modelId="{CB9C8861-D94A-4F36-92DC-A04F9F124354}" type="sibTrans" cxnId="{F57F37B1-29D1-4CB1-AE95-FC7440B33535}">
      <dgm:prSet/>
      <dgm:spPr/>
      <dgm:t>
        <a:bodyPr/>
        <a:lstStyle/>
        <a:p>
          <a:endParaRPr lang="en-US"/>
        </a:p>
      </dgm:t>
    </dgm:pt>
    <dgm:pt modelId="{8636E8CD-BC43-48AF-A796-0AA93A3BFDD5}">
      <dgm:prSet custT="1"/>
      <dgm:spPr/>
      <dgm:t>
        <a:bodyPr/>
        <a:lstStyle/>
        <a:p>
          <a:r>
            <a:rPr lang="en-US" sz="2000" dirty="0"/>
            <a:t>Since funding goes to government agencies rather than community-based organizations, there is a question about why this information is being gathered</a:t>
          </a:r>
          <a:r>
            <a:rPr lang="en-US" sz="2400" dirty="0"/>
            <a:t>.</a:t>
          </a:r>
        </a:p>
      </dgm:t>
    </dgm:pt>
    <dgm:pt modelId="{D98E864D-D647-4054-BD04-6B6C81CA8F95}" type="parTrans" cxnId="{5F24298B-21C6-44E0-91DF-702A82BDF371}">
      <dgm:prSet/>
      <dgm:spPr/>
      <dgm:t>
        <a:bodyPr/>
        <a:lstStyle/>
        <a:p>
          <a:endParaRPr lang="en-US"/>
        </a:p>
      </dgm:t>
    </dgm:pt>
    <dgm:pt modelId="{8117D7FD-1F27-40D6-A0D0-1911A2672C7E}" type="sibTrans" cxnId="{5F24298B-21C6-44E0-91DF-702A82BDF371}">
      <dgm:prSet/>
      <dgm:spPr/>
      <dgm:t>
        <a:bodyPr/>
        <a:lstStyle/>
        <a:p>
          <a:endParaRPr lang="en-US"/>
        </a:p>
      </dgm:t>
    </dgm:pt>
    <dgm:pt modelId="{C91457CF-A270-4628-AE9F-F34868D469AE}">
      <dgm:prSet custT="1"/>
      <dgm:spPr/>
      <dgm:t>
        <a:bodyPr/>
        <a:lstStyle/>
        <a:p>
          <a:r>
            <a:rPr lang="en-US" sz="2400" dirty="0"/>
            <a:t>This practice has potential to create distrust and misunderstanding between government agencies and community based organizations.  </a:t>
          </a:r>
        </a:p>
      </dgm:t>
    </dgm:pt>
    <dgm:pt modelId="{95C225E5-859B-4254-905C-A110FEFB818E}" type="parTrans" cxnId="{948D235F-C522-4F07-8BC6-DB98CC7490CA}">
      <dgm:prSet/>
      <dgm:spPr/>
      <dgm:t>
        <a:bodyPr/>
        <a:lstStyle/>
        <a:p>
          <a:endParaRPr lang="en-US"/>
        </a:p>
      </dgm:t>
    </dgm:pt>
    <dgm:pt modelId="{2CF36B87-D1C5-48CF-8B6F-7482FDB5C7CE}" type="sibTrans" cxnId="{948D235F-C522-4F07-8BC6-DB98CC7490CA}">
      <dgm:prSet/>
      <dgm:spPr/>
      <dgm:t>
        <a:bodyPr/>
        <a:lstStyle/>
        <a:p>
          <a:endParaRPr lang="en-US"/>
        </a:p>
      </dgm:t>
    </dgm:pt>
    <dgm:pt modelId="{43C1C0F6-F7AE-406C-9A73-61E216AE3F5A}">
      <dgm:prSet custT="1"/>
      <dgm:spPr/>
      <dgm:t>
        <a:bodyPr/>
        <a:lstStyle/>
        <a:p>
          <a:r>
            <a:rPr lang="en-US" sz="2400" dirty="0"/>
            <a:t>This is an area of potential improvement.</a:t>
          </a:r>
        </a:p>
      </dgm:t>
    </dgm:pt>
    <dgm:pt modelId="{BAD87ED2-4DD1-4855-827A-AFC3678FB6D2}" type="parTrans" cxnId="{CFBE033A-B395-4AAE-93E4-113C1C6C9235}">
      <dgm:prSet/>
      <dgm:spPr/>
      <dgm:t>
        <a:bodyPr/>
        <a:lstStyle/>
        <a:p>
          <a:endParaRPr lang="en-US"/>
        </a:p>
      </dgm:t>
    </dgm:pt>
    <dgm:pt modelId="{68A75AD6-C99F-4F05-BACD-E9FD6F2E1F1B}" type="sibTrans" cxnId="{CFBE033A-B395-4AAE-93E4-113C1C6C9235}">
      <dgm:prSet/>
      <dgm:spPr/>
      <dgm:t>
        <a:bodyPr/>
        <a:lstStyle/>
        <a:p>
          <a:endParaRPr lang="en-US"/>
        </a:p>
      </dgm:t>
    </dgm:pt>
    <dgm:pt modelId="{BA610A1D-F787-498E-BE27-D13A1EF4CB75}" type="pres">
      <dgm:prSet presAssocID="{C355B1C3-8098-4BAE-B030-9709A9A3565E}" presName="linear" presStyleCnt="0">
        <dgm:presLayoutVars>
          <dgm:animLvl val="lvl"/>
          <dgm:resizeHandles val="exact"/>
        </dgm:presLayoutVars>
      </dgm:prSet>
      <dgm:spPr/>
    </dgm:pt>
    <dgm:pt modelId="{BF9D3A31-2365-4750-8910-AA1CA941EE89}" type="pres">
      <dgm:prSet presAssocID="{AC15788B-2315-4134-B4C6-51DDA0E915AC}" presName="parentText" presStyleLbl="node1" presStyleIdx="0" presStyleCnt="5">
        <dgm:presLayoutVars>
          <dgm:chMax val="0"/>
          <dgm:bulletEnabled val="1"/>
        </dgm:presLayoutVars>
      </dgm:prSet>
      <dgm:spPr/>
    </dgm:pt>
    <dgm:pt modelId="{E556127B-ECB6-4449-A08D-A748B01A2213}" type="pres">
      <dgm:prSet presAssocID="{1B2C1B02-F9D4-4D06-944E-10DFA6A08A7B}" presName="spacer" presStyleCnt="0"/>
      <dgm:spPr/>
    </dgm:pt>
    <dgm:pt modelId="{09A6EF7E-7478-4C51-83F8-8B9178137EB7}" type="pres">
      <dgm:prSet presAssocID="{BF3812B8-1275-4F0A-9A27-9825D8889C78}" presName="parentText" presStyleLbl="node1" presStyleIdx="1" presStyleCnt="5">
        <dgm:presLayoutVars>
          <dgm:chMax val="0"/>
          <dgm:bulletEnabled val="1"/>
        </dgm:presLayoutVars>
      </dgm:prSet>
      <dgm:spPr/>
    </dgm:pt>
    <dgm:pt modelId="{B033920A-242B-448F-AF18-0BC43B1AC660}" type="pres">
      <dgm:prSet presAssocID="{CB9C8861-D94A-4F36-92DC-A04F9F124354}" presName="spacer" presStyleCnt="0"/>
      <dgm:spPr/>
    </dgm:pt>
    <dgm:pt modelId="{4FA2B8B6-B1B2-4144-9EE4-BCB6009BF335}" type="pres">
      <dgm:prSet presAssocID="{8636E8CD-BC43-48AF-A796-0AA93A3BFDD5}" presName="parentText" presStyleLbl="node1" presStyleIdx="2" presStyleCnt="5">
        <dgm:presLayoutVars>
          <dgm:chMax val="0"/>
          <dgm:bulletEnabled val="1"/>
        </dgm:presLayoutVars>
      </dgm:prSet>
      <dgm:spPr/>
    </dgm:pt>
    <dgm:pt modelId="{59B1A6BB-A631-4F68-9E6D-DC47391F1564}" type="pres">
      <dgm:prSet presAssocID="{8117D7FD-1F27-40D6-A0D0-1911A2672C7E}" presName="spacer" presStyleCnt="0"/>
      <dgm:spPr/>
    </dgm:pt>
    <dgm:pt modelId="{45097A51-FE16-4510-AD1D-766F9C9C0273}" type="pres">
      <dgm:prSet presAssocID="{C91457CF-A270-4628-AE9F-F34868D469AE}" presName="parentText" presStyleLbl="node1" presStyleIdx="3" presStyleCnt="5" custLinFactNeighborX="-1034" custLinFactNeighborY="46734">
        <dgm:presLayoutVars>
          <dgm:chMax val="0"/>
          <dgm:bulletEnabled val="1"/>
        </dgm:presLayoutVars>
      </dgm:prSet>
      <dgm:spPr/>
    </dgm:pt>
    <dgm:pt modelId="{447C0B01-BCAD-4866-B85B-E9CECA3D848E}" type="pres">
      <dgm:prSet presAssocID="{2CF36B87-D1C5-48CF-8B6F-7482FDB5C7CE}" presName="spacer" presStyleCnt="0"/>
      <dgm:spPr/>
    </dgm:pt>
    <dgm:pt modelId="{47561307-05D3-4431-AA8C-EFDA064E54D9}" type="pres">
      <dgm:prSet presAssocID="{43C1C0F6-F7AE-406C-9A73-61E216AE3F5A}" presName="parentText" presStyleLbl="node1" presStyleIdx="4" presStyleCnt="5" custLinFactNeighborY="90180">
        <dgm:presLayoutVars>
          <dgm:chMax val="0"/>
          <dgm:bulletEnabled val="1"/>
        </dgm:presLayoutVars>
      </dgm:prSet>
      <dgm:spPr/>
    </dgm:pt>
  </dgm:ptLst>
  <dgm:cxnLst>
    <dgm:cxn modelId="{13854604-87A4-4CC8-AA4F-E171121E2960}" type="presOf" srcId="{8636E8CD-BC43-48AF-A796-0AA93A3BFDD5}" destId="{4FA2B8B6-B1B2-4144-9EE4-BCB6009BF335}" srcOrd="0" destOrd="0" presId="urn:microsoft.com/office/officeart/2005/8/layout/vList2"/>
    <dgm:cxn modelId="{CFBE033A-B395-4AAE-93E4-113C1C6C9235}" srcId="{C355B1C3-8098-4BAE-B030-9709A9A3565E}" destId="{43C1C0F6-F7AE-406C-9A73-61E216AE3F5A}" srcOrd="4" destOrd="0" parTransId="{BAD87ED2-4DD1-4855-827A-AFC3678FB6D2}" sibTransId="{68A75AD6-C99F-4F05-BACD-E9FD6F2E1F1B}"/>
    <dgm:cxn modelId="{8437143D-10C1-422F-8835-0851527FE53D}" srcId="{C355B1C3-8098-4BAE-B030-9709A9A3565E}" destId="{AC15788B-2315-4134-B4C6-51DDA0E915AC}" srcOrd="0" destOrd="0" parTransId="{6087E695-FF8F-464E-B1DB-F4547C0B7F64}" sibTransId="{1B2C1B02-F9D4-4D06-944E-10DFA6A08A7B}"/>
    <dgm:cxn modelId="{948D235F-C522-4F07-8BC6-DB98CC7490CA}" srcId="{C355B1C3-8098-4BAE-B030-9709A9A3565E}" destId="{C91457CF-A270-4628-AE9F-F34868D469AE}" srcOrd="3" destOrd="0" parTransId="{95C225E5-859B-4254-905C-A110FEFB818E}" sibTransId="{2CF36B87-D1C5-48CF-8B6F-7482FDB5C7CE}"/>
    <dgm:cxn modelId="{10D12D65-0A08-43C7-A159-8ED40E4917A3}" type="presOf" srcId="{C91457CF-A270-4628-AE9F-F34868D469AE}" destId="{45097A51-FE16-4510-AD1D-766F9C9C0273}" srcOrd="0" destOrd="0" presId="urn:microsoft.com/office/officeart/2005/8/layout/vList2"/>
    <dgm:cxn modelId="{5F24298B-21C6-44E0-91DF-702A82BDF371}" srcId="{C355B1C3-8098-4BAE-B030-9709A9A3565E}" destId="{8636E8CD-BC43-48AF-A796-0AA93A3BFDD5}" srcOrd="2" destOrd="0" parTransId="{D98E864D-D647-4054-BD04-6B6C81CA8F95}" sibTransId="{8117D7FD-1F27-40D6-A0D0-1911A2672C7E}"/>
    <dgm:cxn modelId="{F57F37B1-29D1-4CB1-AE95-FC7440B33535}" srcId="{C355B1C3-8098-4BAE-B030-9709A9A3565E}" destId="{BF3812B8-1275-4F0A-9A27-9825D8889C78}" srcOrd="1" destOrd="0" parTransId="{0C1E2F9A-D8A1-4330-A997-F28A3335B859}" sibTransId="{CB9C8861-D94A-4F36-92DC-A04F9F124354}"/>
    <dgm:cxn modelId="{A04FA2C7-C7FA-499C-BEF4-3BE8A3218F18}" type="presOf" srcId="{43C1C0F6-F7AE-406C-9A73-61E216AE3F5A}" destId="{47561307-05D3-4431-AA8C-EFDA064E54D9}" srcOrd="0" destOrd="0" presId="urn:microsoft.com/office/officeart/2005/8/layout/vList2"/>
    <dgm:cxn modelId="{10660BD5-BB68-4405-897C-AE55E418440D}" type="presOf" srcId="{BF3812B8-1275-4F0A-9A27-9825D8889C78}" destId="{09A6EF7E-7478-4C51-83F8-8B9178137EB7}" srcOrd="0" destOrd="0" presId="urn:microsoft.com/office/officeart/2005/8/layout/vList2"/>
    <dgm:cxn modelId="{85285AE8-09E7-40D7-89B7-23CD9CA959AF}" type="presOf" srcId="{C355B1C3-8098-4BAE-B030-9709A9A3565E}" destId="{BA610A1D-F787-498E-BE27-D13A1EF4CB75}" srcOrd="0" destOrd="0" presId="urn:microsoft.com/office/officeart/2005/8/layout/vList2"/>
    <dgm:cxn modelId="{AC3218F1-A345-49A4-9473-E4F035FC05EE}" type="presOf" srcId="{AC15788B-2315-4134-B4C6-51DDA0E915AC}" destId="{BF9D3A31-2365-4750-8910-AA1CA941EE89}" srcOrd="0" destOrd="0" presId="urn:microsoft.com/office/officeart/2005/8/layout/vList2"/>
    <dgm:cxn modelId="{24B2ACD4-CC73-40BB-9C8E-1CF6193AC891}" type="presParOf" srcId="{BA610A1D-F787-498E-BE27-D13A1EF4CB75}" destId="{BF9D3A31-2365-4750-8910-AA1CA941EE89}" srcOrd="0" destOrd="0" presId="urn:microsoft.com/office/officeart/2005/8/layout/vList2"/>
    <dgm:cxn modelId="{8A6E20B9-4904-47C3-B2E3-8BFA8D715526}" type="presParOf" srcId="{BA610A1D-F787-498E-BE27-D13A1EF4CB75}" destId="{E556127B-ECB6-4449-A08D-A748B01A2213}" srcOrd="1" destOrd="0" presId="urn:microsoft.com/office/officeart/2005/8/layout/vList2"/>
    <dgm:cxn modelId="{9CC92ECD-7FB5-42A4-B276-455CA487AC45}" type="presParOf" srcId="{BA610A1D-F787-498E-BE27-D13A1EF4CB75}" destId="{09A6EF7E-7478-4C51-83F8-8B9178137EB7}" srcOrd="2" destOrd="0" presId="urn:microsoft.com/office/officeart/2005/8/layout/vList2"/>
    <dgm:cxn modelId="{623A7E9E-CD94-4D89-B87B-DAE2DB507837}" type="presParOf" srcId="{BA610A1D-F787-498E-BE27-D13A1EF4CB75}" destId="{B033920A-242B-448F-AF18-0BC43B1AC660}" srcOrd="3" destOrd="0" presId="urn:microsoft.com/office/officeart/2005/8/layout/vList2"/>
    <dgm:cxn modelId="{2E91FFE6-A1FD-405F-BDC9-BEBB26733A4D}" type="presParOf" srcId="{BA610A1D-F787-498E-BE27-D13A1EF4CB75}" destId="{4FA2B8B6-B1B2-4144-9EE4-BCB6009BF335}" srcOrd="4" destOrd="0" presId="urn:microsoft.com/office/officeart/2005/8/layout/vList2"/>
    <dgm:cxn modelId="{EC264BAE-B1EB-4B9F-8525-32D163E23683}" type="presParOf" srcId="{BA610A1D-F787-498E-BE27-D13A1EF4CB75}" destId="{59B1A6BB-A631-4F68-9E6D-DC47391F1564}" srcOrd="5" destOrd="0" presId="urn:microsoft.com/office/officeart/2005/8/layout/vList2"/>
    <dgm:cxn modelId="{A9F9E78D-63D7-40C4-ABCA-E26A69D2E199}" type="presParOf" srcId="{BA610A1D-F787-498E-BE27-D13A1EF4CB75}" destId="{45097A51-FE16-4510-AD1D-766F9C9C0273}" srcOrd="6" destOrd="0" presId="urn:microsoft.com/office/officeart/2005/8/layout/vList2"/>
    <dgm:cxn modelId="{AFB751A5-7AD9-4CE0-A214-CD48F53AFB0A}" type="presParOf" srcId="{BA610A1D-F787-498E-BE27-D13A1EF4CB75}" destId="{447C0B01-BCAD-4866-B85B-E9CECA3D848E}" srcOrd="7" destOrd="0" presId="urn:microsoft.com/office/officeart/2005/8/layout/vList2"/>
    <dgm:cxn modelId="{8510C323-2CF6-4D42-A48B-ADC846C4D543}" type="presParOf" srcId="{BA610A1D-F787-498E-BE27-D13A1EF4CB75}" destId="{47561307-05D3-4431-AA8C-EFDA064E54D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222F402-03D8-49F4-B1BA-28AAC382B94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17FB210-518A-4394-8FDA-C4854609E1F7}">
      <dgm:prSet/>
      <dgm:spPr/>
      <dgm:t>
        <a:bodyPr/>
        <a:lstStyle/>
        <a:p>
          <a:r>
            <a:rPr lang="en-US" dirty="0"/>
            <a:t>There are a number of programs that get funding yearly</a:t>
          </a:r>
        </a:p>
      </dgm:t>
    </dgm:pt>
    <dgm:pt modelId="{1A4879DE-F17A-4C46-AC79-2890B14963FF}" type="parTrans" cxnId="{EC51D05E-1B25-44AE-AD1E-CF9A5BCB19FA}">
      <dgm:prSet/>
      <dgm:spPr/>
      <dgm:t>
        <a:bodyPr/>
        <a:lstStyle/>
        <a:p>
          <a:endParaRPr lang="en-US"/>
        </a:p>
      </dgm:t>
    </dgm:pt>
    <dgm:pt modelId="{74EAF771-1269-48B1-B6A4-CA552B86040E}" type="sibTrans" cxnId="{EC51D05E-1B25-44AE-AD1E-CF9A5BCB19FA}">
      <dgm:prSet/>
      <dgm:spPr/>
      <dgm:t>
        <a:bodyPr/>
        <a:lstStyle/>
        <a:p>
          <a:endParaRPr lang="en-US"/>
        </a:p>
      </dgm:t>
    </dgm:pt>
    <dgm:pt modelId="{5D20EBCB-A265-4D03-B140-310152D95EB6}">
      <dgm:prSet/>
      <dgm:spPr/>
      <dgm:t>
        <a:bodyPr/>
        <a:lstStyle/>
        <a:p>
          <a:r>
            <a:rPr lang="en-US" dirty="0"/>
            <a:t>However, each organization has to apply each year for funding.</a:t>
          </a:r>
        </a:p>
      </dgm:t>
    </dgm:pt>
    <dgm:pt modelId="{35F40308-F78D-454F-8296-3B5BB9487829}" type="parTrans" cxnId="{F1C2B35D-6601-4E9C-B3B3-17404ECA794F}">
      <dgm:prSet/>
      <dgm:spPr/>
      <dgm:t>
        <a:bodyPr/>
        <a:lstStyle/>
        <a:p>
          <a:endParaRPr lang="en-US"/>
        </a:p>
      </dgm:t>
    </dgm:pt>
    <dgm:pt modelId="{0CC80AE4-78CF-4A3E-85F7-72267FB8463C}" type="sibTrans" cxnId="{F1C2B35D-6601-4E9C-B3B3-17404ECA794F}">
      <dgm:prSet/>
      <dgm:spPr/>
      <dgm:t>
        <a:bodyPr/>
        <a:lstStyle/>
        <a:p>
          <a:endParaRPr lang="en-US"/>
        </a:p>
      </dgm:t>
    </dgm:pt>
    <dgm:pt modelId="{09B9C164-DF04-45EC-B8DC-4BE92DEE6984}">
      <dgm:prSet/>
      <dgm:spPr/>
      <dgm:t>
        <a:bodyPr/>
        <a:lstStyle/>
        <a:p>
          <a:r>
            <a:rPr lang="en-US" dirty="0"/>
            <a:t>This requires the applications to be completed repeatedly, and also requires the agencies granting funds to have a yearly solicitation process.</a:t>
          </a:r>
        </a:p>
      </dgm:t>
    </dgm:pt>
    <dgm:pt modelId="{6E0AD895-93B5-404F-806C-F8281B4BF965}" type="parTrans" cxnId="{0B36EEA8-0D45-4BE9-8A09-3CAF114E197D}">
      <dgm:prSet/>
      <dgm:spPr/>
      <dgm:t>
        <a:bodyPr/>
        <a:lstStyle/>
        <a:p>
          <a:endParaRPr lang="en-US"/>
        </a:p>
      </dgm:t>
    </dgm:pt>
    <dgm:pt modelId="{09042734-CA38-4EE9-A576-04BE95ED67F6}" type="sibTrans" cxnId="{0B36EEA8-0D45-4BE9-8A09-3CAF114E197D}">
      <dgm:prSet/>
      <dgm:spPr/>
      <dgm:t>
        <a:bodyPr/>
        <a:lstStyle/>
        <a:p>
          <a:endParaRPr lang="en-US"/>
        </a:p>
      </dgm:t>
    </dgm:pt>
    <dgm:pt modelId="{510ED4EF-764B-446D-8E15-A23ED9416484}">
      <dgm:prSet/>
      <dgm:spPr/>
      <dgm:t>
        <a:bodyPr/>
        <a:lstStyle/>
        <a:p>
          <a:r>
            <a:rPr lang="en-US" dirty="0"/>
            <a:t>A discussion of the possibility of multiyear funding cycles, at least for some of the funding, was introduced.  </a:t>
          </a:r>
        </a:p>
      </dgm:t>
    </dgm:pt>
    <dgm:pt modelId="{0802FF03-09AA-436A-8A60-7B61F1849F46}" type="parTrans" cxnId="{DDC67606-D4DC-4FB9-9A4D-5601F0BF73CF}">
      <dgm:prSet/>
      <dgm:spPr/>
      <dgm:t>
        <a:bodyPr/>
        <a:lstStyle/>
        <a:p>
          <a:endParaRPr lang="en-US"/>
        </a:p>
      </dgm:t>
    </dgm:pt>
    <dgm:pt modelId="{C85FFB97-4010-4469-BAB8-033BD2D61CC4}" type="sibTrans" cxnId="{DDC67606-D4DC-4FB9-9A4D-5601F0BF73CF}">
      <dgm:prSet/>
      <dgm:spPr/>
      <dgm:t>
        <a:bodyPr/>
        <a:lstStyle/>
        <a:p>
          <a:endParaRPr lang="en-US"/>
        </a:p>
      </dgm:t>
    </dgm:pt>
    <dgm:pt modelId="{0004A68E-4961-43C9-9516-0BEE6FE83B6B}" type="pres">
      <dgm:prSet presAssocID="{5222F402-03D8-49F4-B1BA-28AAC382B94C}" presName="linear" presStyleCnt="0">
        <dgm:presLayoutVars>
          <dgm:animLvl val="lvl"/>
          <dgm:resizeHandles val="exact"/>
        </dgm:presLayoutVars>
      </dgm:prSet>
      <dgm:spPr/>
    </dgm:pt>
    <dgm:pt modelId="{BC06A1CE-543E-4CD9-AAA9-8918B7785050}" type="pres">
      <dgm:prSet presAssocID="{517FB210-518A-4394-8FDA-C4854609E1F7}" presName="parentText" presStyleLbl="node1" presStyleIdx="0" presStyleCnt="4">
        <dgm:presLayoutVars>
          <dgm:chMax val="0"/>
          <dgm:bulletEnabled val="1"/>
        </dgm:presLayoutVars>
      </dgm:prSet>
      <dgm:spPr/>
    </dgm:pt>
    <dgm:pt modelId="{119C8447-309A-403E-A672-5CEE6F909FDB}" type="pres">
      <dgm:prSet presAssocID="{74EAF771-1269-48B1-B6A4-CA552B86040E}" presName="spacer" presStyleCnt="0"/>
      <dgm:spPr/>
    </dgm:pt>
    <dgm:pt modelId="{DDCD7682-ECF4-4D25-8C11-D4B0FD041341}" type="pres">
      <dgm:prSet presAssocID="{5D20EBCB-A265-4D03-B140-310152D95EB6}" presName="parentText" presStyleLbl="node1" presStyleIdx="1" presStyleCnt="4">
        <dgm:presLayoutVars>
          <dgm:chMax val="0"/>
          <dgm:bulletEnabled val="1"/>
        </dgm:presLayoutVars>
      </dgm:prSet>
      <dgm:spPr/>
    </dgm:pt>
    <dgm:pt modelId="{E67E29E2-74DE-461E-AF5A-82B0B39A4D45}" type="pres">
      <dgm:prSet presAssocID="{0CC80AE4-78CF-4A3E-85F7-72267FB8463C}" presName="spacer" presStyleCnt="0"/>
      <dgm:spPr/>
    </dgm:pt>
    <dgm:pt modelId="{37A1EAAD-375F-4B3D-948F-F97514828C9E}" type="pres">
      <dgm:prSet presAssocID="{09B9C164-DF04-45EC-B8DC-4BE92DEE6984}" presName="parentText" presStyleLbl="node1" presStyleIdx="2" presStyleCnt="4">
        <dgm:presLayoutVars>
          <dgm:chMax val="0"/>
          <dgm:bulletEnabled val="1"/>
        </dgm:presLayoutVars>
      </dgm:prSet>
      <dgm:spPr/>
    </dgm:pt>
    <dgm:pt modelId="{2AB994BE-973C-4664-9B88-20BAA6815CB3}" type="pres">
      <dgm:prSet presAssocID="{09042734-CA38-4EE9-A576-04BE95ED67F6}" presName="spacer" presStyleCnt="0"/>
      <dgm:spPr/>
    </dgm:pt>
    <dgm:pt modelId="{F30447E4-333D-4FF0-A9E5-BF150C67A1ED}" type="pres">
      <dgm:prSet presAssocID="{510ED4EF-764B-446D-8E15-A23ED9416484}" presName="parentText" presStyleLbl="node1" presStyleIdx="3" presStyleCnt="4">
        <dgm:presLayoutVars>
          <dgm:chMax val="0"/>
          <dgm:bulletEnabled val="1"/>
        </dgm:presLayoutVars>
      </dgm:prSet>
      <dgm:spPr/>
    </dgm:pt>
  </dgm:ptLst>
  <dgm:cxnLst>
    <dgm:cxn modelId="{DDC67606-D4DC-4FB9-9A4D-5601F0BF73CF}" srcId="{5222F402-03D8-49F4-B1BA-28AAC382B94C}" destId="{510ED4EF-764B-446D-8E15-A23ED9416484}" srcOrd="3" destOrd="0" parTransId="{0802FF03-09AA-436A-8A60-7B61F1849F46}" sibTransId="{C85FFB97-4010-4469-BAB8-033BD2D61CC4}"/>
    <dgm:cxn modelId="{E2CE851D-6AB7-4CEB-8F99-BB9713604E36}" type="presOf" srcId="{510ED4EF-764B-446D-8E15-A23ED9416484}" destId="{F30447E4-333D-4FF0-A9E5-BF150C67A1ED}" srcOrd="0" destOrd="0" presId="urn:microsoft.com/office/officeart/2005/8/layout/vList2"/>
    <dgm:cxn modelId="{AC6C9F1D-7C89-4009-AAF3-EB7A42FD8F6A}" type="presOf" srcId="{5D20EBCB-A265-4D03-B140-310152D95EB6}" destId="{DDCD7682-ECF4-4D25-8C11-D4B0FD041341}" srcOrd="0" destOrd="0" presId="urn:microsoft.com/office/officeart/2005/8/layout/vList2"/>
    <dgm:cxn modelId="{F1C2B35D-6601-4E9C-B3B3-17404ECA794F}" srcId="{5222F402-03D8-49F4-B1BA-28AAC382B94C}" destId="{5D20EBCB-A265-4D03-B140-310152D95EB6}" srcOrd="1" destOrd="0" parTransId="{35F40308-F78D-454F-8296-3B5BB9487829}" sibTransId="{0CC80AE4-78CF-4A3E-85F7-72267FB8463C}"/>
    <dgm:cxn modelId="{EC51D05E-1B25-44AE-AD1E-CF9A5BCB19FA}" srcId="{5222F402-03D8-49F4-B1BA-28AAC382B94C}" destId="{517FB210-518A-4394-8FDA-C4854609E1F7}" srcOrd="0" destOrd="0" parTransId="{1A4879DE-F17A-4C46-AC79-2890B14963FF}" sibTransId="{74EAF771-1269-48B1-B6A4-CA552B86040E}"/>
    <dgm:cxn modelId="{8ABA2556-8F3C-4A98-8D35-DB58980F9CDF}" type="presOf" srcId="{517FB210-518A-4394-8FDA-C4854609E1F7}" destId="{BC06A1CE-543E-4CD9-AAA9-8918B7785050}" srcOrd="0" destOrd="0" presId="urn:microsoft.com/office/officeart/2005/8/layout/vList2"/>
    <dgm:cxn modelId="{0B36EEA8-0D45-4BE9-8A09-3CAF114E197D}" srcId="{5222F402-03D8-49F4-B1BA-28AAC382B94C}" destId="{09B9C164-DF04-45EC-B8DC-4BE92DEE6984}" srcOrd="2" destOrd="0" parTransId="{6E0AD895-93B5-404F-806C-F8281B4BF965}" sibTransId="{09042734-CA38-4EE9-A576-04BE95ED67F6}"/>
    <dgm:cxn modelId="{121537CF-96A8-496F-835C-FAB5F715FBAF}" type="presOf" srcId="{09B9C164-DF04-45EC-B8DC-4BE92DEE6984}" destId="{37A1EAAD-375F-4B3D-948F-F97514828C9E}" srcOrd="0" destOrd="0" presId="urn:microsoft.com/office/officeart/2005/8/layout/vList2"/>
    <dgm:cxn modelId="{5BB555EC-D635-4E33-98FE-773D4FCB53C2}" type="presOf" srcId="{5222F402-03D8-49F4-B1BA-28AAC382B94C}" destId="{0004A68E-4961-43C9-9516-0BEE6FE83B6B}" srcOrd="0" destOrd="0" presId="urn:microsoft.com/office/officeart/2005/8/layout/vList2"/>
    <dgm:cxn modelId="{5C5D4F00-19E2-4557-9546-3E06BE0FD7AE}" type="presParOf" srcId="{0004A68E-4961-43C9-9516-0BEE6FE83B6B}" destId="{BC06A1CE-543E-4CD9-AAA9-8918B7785050}" srcOrd="0" destOrd="0" presId="urn:microsoft.com/office/officeart/2005/8/layout/vList2"/>
    <dgm:cxn modelId="{710B2160-8AA0-45FD-BACA-7F43685AA1F5}" type="presParOf" srcId="{0004A68E-4961-43C9-9516-0BEE6FE83B6B}" destId="{119C8447-309A-403E-A672-5CEE6F909FDB}" srcOrd="1" destOrd="0" presId="urn:microsoft.com/office/officeart/2005/8/layout/vList2"/>
    <dgm:cxn modelId="{56209CC0-1591-4706-B3AA-4C46424482EE}" type="presParOf" srcId="{0004A68E-4961-43C9-9516-0BEE6FE83B6B}" destId="{DDCD7682-ECF4-4D25-8C11-D4B0FD041341}" srcOrd="2" destOrd="0" presId="urn:microsoft.com/office/officeart/2005/8/layout/vList2"/>
    <dgm:cxn modelId="{5C644846-D4B8-41F6-A8EA-7135426B0373}" type="presParOf" srcId="{0004A68E-4961-43C9-9516-0BEE6FE83B6B}" destId="{E67E29E2-74DE-461E-AF5A-82B0B39A4D45}" srcOrd="3" destOrd="0" presId="urn:microsoft.com/office/officeart/2005/8/layout/vList2"/>
    <dgm:cxn modelId="{015A3744-A7FD-47E1-9529-E50B01EEDBB7}" type="presParOf" srcId="{0004A68E-4961-43C9-9516-0BEE6FE83B6B}" destId="{37A1EAAD-375F-4B3D-948F-F97514828C9E}" srcOrd="4" destOrd="0" presId="urn:microsoft.com/office/officeart/2005/8/layout/vList2"/>
    <dgm:cxn modelId="{81A22CF6-40C8-423A-86C0-F51048682118}" type="presParOf" srcId="{0004A68E-4961-43C9-9516-0BEE6FE83B6B}" destId="{2AB994BE-973C-4664-9B88-20BAA6815CB3}" srcOrd="5" destOrd="0" presId="urn:microsoft.com/office/officeart/2005/8/layout/vList2"/>
    <dgm:cxn modelId="{63EED9CC-CF0D-4303-AE10-DE7FF64914C7}" type="presParOf" srcId="{0004A68E-4961-43C9-9516-0BEE6FE83B6B}" destId="{F30447E4-333D-4FF0-A9E5-BF150C67A1E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37C0B03-7BA5-4C91-A5A9-A00D132D43D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511FC3B-E505-4B05-8ADA-F6A64E942AA2}">
      <dgm:prSet custT="1"/>
      <dgm:spPr/>
      <dgm:t>
        <a:bodyPr/>
        <a:lstStyle/>
        <a:p>
          <a:r>
            <a:rPr lang="en-US" sz="2400" dirty="0"/>
            <a:t>The Probation Department has had oversight of the development of the CMJJP process since it started in 2001.</a:t>
          </a:r>
        </a:p>
      </dgm:t>
    </dgm:pt>
    <dgm:pt modelId="{332B2E7E-C503-4D1B-AF02-9E3C98DE4D74}" type="parTrans" cxnId="{9CDD5CDF-CAEB-4582-8085-B4D1058D0922}">
      <dgm:prSet/>
      <dgm:spPr/>
      <dgm:t>
        <a:bodyPr/>
        <a:lstStyle/>
        <a:p>
          <a:endParaRPr lang="en-US"/>
        </a:p>
      </dgm:t>
    </dgm:pt>
    <dgm:pt modelId="{074B8CC9-683F-4157-A96D-1F71CF7C82E4}" type="sibTrans" cxnId="{9CDD5CDF-CAEB-4582-8085-B4D1058D0922}">
      <dgm:prSet/>
      <dgm:spPr/>
      <dgm:t>
        <a:bodyPr/>
        <a:lstStyle/>
        <a:p>
          <a:endParaRPr lang="en-US"/>
        </a:p>
      </dgm:t>
    </dgm:pt>
    <dgm:pt modelId="{F4822E5B-025F-4CB0-8CBC-82385D27BFB2}">
      <dgm:prSet custT="1"/>
      <dgm:spPr/>
      <dgm:t>
        <a:bodyPr/>
        <a:lstStyle/>
        <a:p>
          <a:r>
            <a:rPr lang="en-US" sz="2400" dirty="0"/>
            <a:t>However, the percentage of funding that goes to Probation has gone down over the years. </a:t>
          </a:r>
        </a:p>
      </dgm:t>
    </dgm:pt>
    <dgm:pt modelId="{E579BB82-71E4-45AB-A3A8-664BE04CD812}" type="parTrans" cxnId="{BBCEB7D6-C13B-4986-8BC0-C08BA323868C}">
      <dgm:prSet/>
      <dgm:spPr/>
      <dgm:t>
        <a:bodyPr/>
        <a:lstStyle/>
        <a:p>
          <a:endParaRPr lang="en-US"/>
        </a:p>
      </dgm:t>
    </dgm:pt>
    <dgm:pt modelId="{BA9A4D6D-6FF3-401F-860A-1C1C803A42AF}" type="sibTrans" cxnId="{BBCEB7D6-C13B-4986-8BC0-C08BA323868C}">
      <dgm:prSet/>
      <dgm:spPr/>
      <dgm:t>
        <a:bodyPr/>
        <a:lstStyle/>
        <a:p>
          <a:endParaRPr lang="en-US"/>
        </a:p>
      </dgm:t>
    </dgm:pt>
    <dgm:pt modelId="{CBCA67F9-9B05-436C-9787-D7B57C8AB524}">
      <dgm:prSet custT="1"/>
      <dgm:spPr/>
      <dgm:t>
        <a:bodyPr/>
        <a:lstStyle/>
        <a:p>
          <a:r>
            <a:rPr lang="en-US" sz="2000" dirty="0"/>
            <a:t>Probation continues to take responsibility for the organization of the JJCC and the process of overseeing the coordination of the JJCC. </a:t>
          </a:r>
        </a:p>
      </dgm:t>
    </dgm:pt>
    <dgm:pt modelId="{6D702D07-B4C6-41C5-9C21-66603F713627}" type="parTrans" cxnId="{BD9A8E7C-7429-4C3F-92A2-EFB5A6C49317}">
      <dgm:prSet/>
      <dgm:spPr/>
      <dgm:t>
        <a:bodyPr/>
        <a:lstStyle/>
        <a:p>
          <a:endParaRPr lang="en-US"/>
        </a:p>
      </dgm:t>
    </dgm:pt>
    <dgm:pt modelId="{332B66EA-5955-4F95-9705-DEAE5BF3FB29}" type="sibTrans" cxnId="{BD9A8E7C-7429-4C3F-92A2-EFB5A6C49317}">
      <dgm:prSet/>
      <dgm:spPr/>
      <dgm:t>
        <a:bodyPr/>
        <a:lstStyle/>
        <a:p>
          <a:endParaRPr lang="en-US"/>
        </a:p>
      </dgm:t>
    </dgm:pt>
    <dgm:pt modelId="{7A322E8D-5073-48F1-8503-D114EFBADEB4}">
      <dgm:prSet custT="1"/>
      <dgm:spPr/>
      <dgm:t>
        <a:bodyPr/>
        <a:lstStyle/>
        <a:p>
          <a:r>
            <a:rPr lang="en-US" sz="2000" dirty="0"/>
            <a:t>While WIC 749.22 designates the Chief Probation Officer as the chair of this committee and to ensure compliance with the law, other counties have implemented models in which the operational tasks of the committee is contracted out.</a:t>
          </a:r>
        </a:p>
      </dgm:t>
    </dgm:pt>
    <dgm:pt modelId="{D00E0253-ACB9-4F77-8CC0-CCB3BCF5F51C}" type="parTrans" cxnId="{E830C3BF-9CA7-496F-8D30-0E9B789F4511}">
      <dgm:prSet/>
      <dgm:spPr/>
      <dgm:t>
        <a:bodyPr/>
        <a:lstStyle/>
        <a:p>
          <a:endParaRPr lang="en-US"/>
        </a:p>
      </dgm:t>
    </dgm:pt>
    <dgm:pt modelId="{F96BE33E-9DD3-4219-83F6-B795BCA76564}" type="sibTrans" cxnId="{E830C3BF-9CA7-496F-8D30-0E9B789F4511}">
      <dgm:prSet/>
      <dgm:spPr/>
      <dgm:t>
        <a:bodyPr/>
        <a:lstStyle/>
        <a:p>
          <a:endParaRPr lang="en-US"/>
        </a:p>
      </dgm:t>
    </dgm:pt>
    <dgm:pt modelId="{86E5E421-DB56-4F67-9F9E-463F3C6C0DBE}" type="pres">
      <dgm:prSet presAssocID="{037C0B03-7BA5-4C91-A5A9-A00D132D43DD}" presName="linear" presStyleCnt="0">
        <dgm:presLayoutVars>
          <dgm:animLvl val="lvl"/>
          <dgm:resizeHandles val="exact"/>
        </dgm:presLayoutVars>
      </dgm:prSet>
      <dgm:spPr/>
    </dgm:pt>
    <dgm:pt modelId="{76849A8F-4690-4138-804B-E369034B0D5B}" type="pres">
      <dgm:prSet presAssocID="{3511FC3B-E505-4B05-8ADA-F6A64E942AA2}" presName="parentText" presStyleLbl="node1" presStyleIdx="0" presStyleCnt="4">
        <dgm:presLayoutVars>
          <dgm:chMax val="0"/>
          <dgm:bulletEnabled val="1"/>
        </dgm:presLayoutVars>
      </dgm:prSet>
      <dgm:spPr/>
    </dgm:pt>
    <dgm:pt modelId="{DB59B5F1-A8D5-4E04-9E17-2AA1EC68BE2D}" type="pres">
      <dgm:prSet presAssocID="{074B8CC9-683F-4157-A96D-1F71CF7C82E4}" presName="spacer" presStyleCnt="0"/>
      <dgm:spPr/>
    </dgm:pt>
    <dgm:pt modelId="{D28EEE8A-0DC0-4925-B968-73B76FD35946}" type="pres">
      <dgm:prSet presAssocID="{F4822E5B-025F-4CB0-8CBC-82385D27BFB2}" presName="parentText" presStyleLbl="node1" presStyleIdx="1" presStyleCnt="4">
        <dgm:presLayoutVars>
          <dgm:chMax val="0"/>
          <dgm:bulletEnabled val="1"/>
        </dgm:presLayoutVars>
      </dgm:prSet>
      <dgm:spPr/>
    </dgm:pt>
    <dgm:pt modelId="{4ED130AA-5CE8-4C77-B51C-A61795CEA654}" type="pres">
      <dgm:prSet presAssocID="{BA9A4D6D-6FF3-401F-860A-1C1C803A42AF}" presName="spacer" presStyleCnt="0"/>
      <dgm:spPr/>
    </dgm:pt>
    <dgm:pt modelId="{AC3CD02C-AFEF-45E4-B59B-4312DFD79B55}" type="pres">
      <dgm:prSet presAssocID="{CBCA67F9-9B05-436C-9787-D7B57C8AB524}" presName="parentText" presStyleLbl="node1" presStyleIdx="2" presStyleCnt="4">
        <dgm:presLayoutVars>
          <dgm:chMax val="0"/>
          <dgm:bulletEnabled val="1"/>
        </dgm:presLayoutVars>
      </dgm:prSet>
      <dgm:spPr/>
    </dgm:pt>
    <dgm:pt modelId="{041E9034-B16C-4664-AD88-FBDC86E300A1}" type="pres">
      <dgm:prSet presAssocID="{332B66EA-5955-4F95-9705-DEAE5BF3FB29}" presName="spacer" presStyleCnt="0"/>
      <dgm:spPr/>
    </dgm:pt>
    <dgm:pt modelId="{72F06D91-53D0-4E1D-82CF-A6C1705459F8}" type="pres">
      <dgm:prSet presAssocID="{7A322E8D-5073-48F1-8503-D114EFBADEB4}" presName="parentText" presStyleLbl="node1" presStyleIdx="3" presStyleCnt="4">
        <dgm:presLayoutVars>
          <dgm:chMax val="0"/>
          <dgm:bulletEnabled val="1"/>
        </dgm:presLayoutVars>
      </dgm:prSet>
      <dgm:spPr/>
    </dgm:pt>
  </dgm:ptLst>
  <dgm:cxnLst>
    <dgm:cxn modelId="{84775C4A-B162-486F-BC81-68CAD703A633}" type="presOf" srcId="{3511FC3B-E505-4B05-8ADA-F6A64E942AA2}" destId="{76849A8F-4690-4138-804B-E369034B0D5B}" srcOrd="0" destOrd="0" presId="urn:microsoft.com/office/officeart/2005/8/layout/vList2"/>
    <dgm:cxn modelId="{BD9A8E7C-7429-4C3F-92A2-EFB5A6C49317}" srcId="{037C0B03-7BA5-4C91-A5A9-A00D132D43DD}" destId="{CBCA67F9-9B05-436C-9787-D7B57C8AB524}" srcOrd="2" destOrd="0" parTransId="{6D702D07-B4C6-41C5-9C21-66603F713627}" sibTransId="{332B66EA-5955-4F95-9705-DEAE5BF3FB29}"/>
    <dgm:cxn modelId="{BA331592-C12A-47BE-A711-5F321EDD7DA7}" type="presOf" srcId="{CBCA67F9-9B05-436C-9787-D7B57C8AB524}" destId="{AC3CD02C-AFEF-45E4-B59B-4312DFD79B55}" srcOrd="0" destOrd="0" presId="urn:microsoft.com/office/officeart/2005/8/layout/vList2"/>
    <dgm:cxn modelId="{995165B4-DD1C-4895-8B20-13A3499FB695}" type="presOf" srcId="{037C0B03-7BA5-4C91-A5A9-A00D132D43DD}" destId="{86E5E421-DB56-4F67-9F9E-463F3C6C0DBE}" srcOrd="0" destOrd="0" presId="urn:microsoft.com/office/officeart/2005/8/layout/vList2"/>
    <dgm:cxn modelId="{E830C3BF-9CA7-496F-8D30-0E9B789F4511}" srcId="{037C0B03-7BA5-4C91-A5A9-A00D132D43DD}" destId="{7A322E8D-5073-48F1-8503-D114EFBADEB4}" srcOrd="3" destOrd="0" parTransId="{D00E0253-ACB9-4F77-8CC0-CCB3BCF5F51C}" sibTransId="{F96BE33E-9DD3-4219-83F6-B795BCA76564}"/>
    <dgm:cxn modelId="{BBCEB7D6-C13B-4986-8BC0-C08BA323868C}" srcId="{037C0B03-7BA5-4C91-A5A9-A00D132D43DD}" destId="{F4822E5B-025F-4CB0-8CBC-82385D27BFB2}" srcOrd="1" destOrd="0" parTransId="{E579BB82-71E4-45AB-A3A8-664BE04CD812}" sibTransId="{BA9A4D6D-6FF3-401F-860A-1C1C803A42AF}"/>
    <dgm:cxn modelId="{9CDD5CDF-CAEB-4582-8085-B4D1058D0922}" srcId="{037C0B03-7BA5-4C91-A5A9-A00D132D43DD}" destId="{3511FC3B-E505-4B05-8ADA-F6A64E942AA2}" srcOrd="0" destOrd="0" parTransId="{332B2E7E-C503-4D1B-AF02-9E3C98DE4D74}" sibTransId="{074B8CC9-683F-4157-A96D-1F71CF7C82E4}"/>
    <dgm:cxn modelId="{833A93E8-2175-4209-B784-BA5589857132}" type="presOf" srcId="{F4822E5B-025F-4CB0-8CBC-82385D27BFB2}" destId="{D28EEE8A-0DC0-4925-B968-73B76FD35946}" srcOrd="0" destOrd="0" presId="urn:microsoft.com/office/officeart/2005/8/layout/vList2"/>
    <dgm:cxn modelId="{2C4F09FD-F144-4CB4-A632-58902BCA5FC0}" type="presOf" srcId="{7A322E8D-5073-48F1-8503-D114EFBADEB4}" destId="{72F06D91-53D0-4E1D-82CF-A6C1705459F8}" srcOrd="0" destOrd="0" presId="urn:microsoft.com/office/officeart/2005/8/layout/vList2"/>
    <dgm:cxn modelId="{66F20044-0920-420C-95A1-3ED2090BFC62}" type="presParOf" srcId="{86E5E421-DB56-4F67-9F9E-463F3C6C0DBE}" destId="{76849A8F-4690-4138-804B-E369034B0D5B}" srcOrd="0" destOrd="0" presId="urn:microsoft.com/office/officeart/2005/8/layout/vList2"/>
    <dgm:cxn modelId="{51AA101B-7A31-4B56-A50D-D31FE9027729}" type="presParOf" srcId="{86E5E421-DB56-4F67-9F9E-463F3C6C0DBE}" destId="{DB59B5F1-A8D5-4E04-9E17-2AA1EC68BE2D}" srcOrd="1" destOrd="0" presId="urn:microsoft.com/office/officeart/2005/8/layout/vList2"/>
    <dgm:cxn modelId="{A7613A7D-EEB3-4223-B00D-45B6A9AC2268}" type="presParOf" srcId="{86E5E421-DB56-4F67-9F9E-463F3C6C0DBE}" destId="{D28EEE8A-0DC0-4925-B968-73B76FD35946}" srcOrd="2" destOrd="0" presId="urn:microsoft.com/office/officeart/2005/8/layout/vList2"/>
    <dgm:cxn modelId="{EB1710E8-460D-43CC-A14C-81D6690DEFB7}" type="presParOf" srcId="{86E5E421-DB56-4F67-9F9E-463F3C6C0DBE}" destId="{4ED130AA-5CE8-4C77-B51C-A61795CEA654}" srcOrd="3" destOrd="0" presId="urn:microsoft.com/office/officeart/2005/8/layout/vList2"/>
    <dgm:cxn modelId="{D05F3452-0C3D-4AD3-BA2E-363AE8F60069}" type="presParOf" srcId="{86E5E421-DB56-4F67-9F9E-463F3C6C0DBE}" destId="{AC3CD02C-AFEF-45E4-B59B-4312DFD79B55}" srcOrd="4" destOrd="0" presId="urn:microsoft.com/office/officeart/2005/8/layout/vList2"/>
    <dgm:cxn modelId="{DCCCC842-51FB-4B1F-AE10-722FF0E954DA}" type="presParOf" srcId="{86E5E421-DB56-4F67-9F9E-463F3C6C0DBE}" destId="{041E9034-B16C-4664-AD88-FBDC86E300A1}" srcOrd="5" destOrd="0" presId="urn:microsoft.com/office/officeart/2005/8/layout/vList2"/>
    <dgm:cxn modelId="{39783D72-E738-46D5-8667-C0CC0230E54B}" type="presParOf" srcId="{86E5E421-DB56-4F67-9F9E-463F3C6C0DBE}" destId="{72F06D91-53D0-4E1D-82CF-A6C1705459F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5E5FED5-30B0-44D3-B665-866DD5EF1DF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39A0C4B-C828-4975-9D47-7ADE9D244F05}">
      <dgm:prSet/>
      <dgm:spPr/>
      <dgm:t>
        <a:bodyPr/>
        <a:lstStyle/>
        <a:p>
          <a:r>
            <a:rPr lang="en-US" dirty="0"/>
            <a:t>While the process improvement meeting allowed the Governance Council to evaluate potential improvements, this meeting was a starting point. </a:t>
          </a:r>
        </a:p>
      </dgm:t>
    </dgm:pt>
    <dgm:pt modelId="{D1CB323F-AE8D-42E1-83E1-7A5EFA20580E}" type="parTrans" cxnId="{64044F52-A9EB-48B3-AD24-870410AA63DC}">
      <dgm:prSet/>
      <dgm:spPr/>
      <dgm:t>
        <a:bodyPr/>
        <a:lstStyle/>
        <a:p>
          <a:endParaRPr lang="en-US"/>
        </a:p>
      </dgm:t>
    </dgm:pt>
    <dgm:pt modelId="{6CB57187-12EA-4469-9EB8-C0D954540A3B}" type="sibTrans" cxnId="{64044F52-A9EB-48B3-AD24-870410AA63DC}">
      <dgm:prSet/>
      <dgm:spPr/>
      <dgm:t>
        <a:bodyPr/>
        <a:lstStyle/>
        <a:p>
          <a:endParaRPr lang="en-US"/>
        </a:p>
      </dgm:t>
    </dgm:pt>
    <dgm:pt modelId="{1AC72222-319C-4A1C-8280-4E46611E4171}">
      <dgm:prSet custT="1"/>
      <dgm:spPr/>
      <dgm:t>
        <a:bodyPr/>
        <a:lstStyle/>
        <a:p>
          <a:r>
            <a:rPr lang="en-US" sz="2400" dirty="0"/>
            <a:t>Future meetings are needed to decide on priorities and potential action steps.</a:t>
          </a:r>
        </a:p>
      </dgm:t>
    </dgm:pt>
    <dgm:pt modelId="{BF82C969-A1F8-4B54-ACA4-6B136C9921C6}" type="parTrans" cxnId="{DADA446B-54F8-4C78-B85D-366ED9BF4D4C}">
      <dgm:prSet/>
      <dgm:spPr/>
      <dgm:t>
        <a:bodyPr/>
        <a:lstStyle/>
        <a:p>
          <a:endParaRPr lang="en-US"/>
        </a:p>
      </dgm:t>
    </dgm:pt>
    <dgm:pt modelId="{1F849648-8C9B-47A3-A7D0-F526919F1699}" type="sibTrans" cxnId="{DADA446B-54F8-4C78-B85D-366ED9BF4D4C}">
      <dgm:prSet/>
      <dgm:spPr/>
      <dgm:t>
        <a:bodyPr/>
        <a:lstStyle/>
        <a:p>
          <a:endParaRPr lang="en-US"/>
        </a:p>
      </dgm:t>
    </dgm:pt>
    <dgm:pt modelId="{DE0D0848-16C0-4F28-8003-71312AB7B0B1}">
      <dgm:prSet custT="1"/>
      <dgm:spPr/>
      <dgm:t>
        <a:bodyPr/>
        <a:lstStyle/>
        <a:p>
          <a:r>
            <a:rPr lang="en-US" sz="2400" dirty="0"/>
            <a:t>These will be brought back to the JJCC for discussion and decision making.</a:t>
          </a:r>
        </a:p>
      </dgm:t>
    </dgm:pt>
    <dgm:pt modelId="{1013A05C-B11E-43C4-8F8B-21A9969F57A1}" type="parTrans" cxnId="{C204A361-2CEA-42D4-8178-036BE6320312}">
      <dgm:prSet/>
      <dgm:spPr/>
      <dgm:t>
        <a:bodyPr/>
        <a:lstStyle/>
        <a:p>
          <a:endParaRPr lang="en-US"/>
        </a:p>
      </dgm:t>
    </dgm:pt>
    <dgm:pt modelId="{6008F167-8A1B-4BB9-82AD-6E508AB42AFE}" type="sibTrans" cxnId="{C204A361-2CEA-42D4-8178-036BE6320312}">
      <dgm:prSet/>
      <dgm:spPr/>
      <dgm:t>
        <a:bodyPr/>
        <a:lstStyle/>
        <a:p>
          <a:endParaRPr lang="en-US"/>
        </a:p>
      </dgm:t>
    </dgm:pt>
    <dgm:pt modelId="{6456CAAA-EC7F-4193-A865-B70522832E45}">
      <dgm:prSet custT="1"/>
      <dgm:spPr/>
      <dgm:t>
        <a:bodyPr/>
        <a:lstStyle/>
        <a:p>
          <a:r>
            <a:rPr lang="en-US" sz="2400" dirty="0"/>
            <a:t>Additional areas of interest that were noted but not thoroughly discussed include:</a:t>
          </a:r>
        </a:p>
      </dgm:t>
    </dgm:pt>
    <dgm:pt modelId="{78CD4EED-97A8-4E12-82EF-DA8D685A4A31}" type="parTrans" cxnId="{0DA3CD1A-2F08-41DE-BAE2-6822B5DA0862}">
      <dgm:prSet/>
      <dgm:spPr/>
      <dgm:t>
        <a:bodyPr/>
        <a:lstStyle/>
        <a:p>
          <a:endParaRPr lang="en-US"/>
        </a:p>
      </dgm:t>
    </dgm:pt>
    <dgm:pt modelId="{768AA52C-FBFA-4547-849E-6E92690FE553}" type="sibTrans" cxnId="{0DA3CD1A-2F08-41DE-BAE2-6822B5DA0862}">
      <dgm:prSet/>
      <dgm:spPr/>
      <dgm:t>
        <a:bodyPr/>
        <a:lstStyle/>
        <a:p>
          <a:endParaRPr lang="en-US"/>
        </a:p>
      </dgm:t>
    </dgm:pt>
    <dgm:pt modelId="{79125D21-D1F8-4504-809B-6675B1724251}">
      <dgm:prSet/>
      <dgm:spPr/>
      <dgm:t>
        <a:bodyPr/>
        <a:lstStyle/>
        <a:p>
          <a:r>
            <a:rPr lang="en-US" dirty="0"/>
            <a:t>Initial and ongoing training for JJCC members.</a:t>
          </a:r>
        </a:p>
      </dgm:t>
    </dgm:pt>
    <dgm:pt modelId="{5AB0F87D-4793-4D92-94F2-626E1D9B125A}" type="parTrans" cxnId="{F46752F7-96FA-4369-9B9F-359641072CAF}">
      <dgm:prSet/>
      <dgm:spPr/>
      <dgm:t>
        <a:bodyPr/>
        <a:lstStyle/>
        <a:p>
          <a:endParaRPr lang="en-US"/>
        </a:p>
      </dgm:t>
    </dgm:pt>
    <dgm:pt modelId="{78A344B6-7464-42CA-B461-1BC1B175023C}" type="sibTrans" cxnId="{F46752F7-96FA-4369-9B9F-359641072CAF}">
      <dgm:prSet/>
      <dgm:spPr/>
      <dgm:t>
        <a:bodyPr/>
        <a:lstStyle/>
        <a:p>
          <a:endParaRPr lang="en-US"/>
        </a:p>
      </dgm:t>
    </dgm:pt>
    <dgm:pt modelId="{1117CB8D-F6FB-48A5-A55D-02CE97D2110A}">
      <dgm:prSet/>
      <dgm:spPr/>
      <dgm:t>
        <a:bodyPr/>
        <a:lstStyle/>
        <a:p>
          <a:r>
            <a:rPr lang="en-US" dirty="0"/>
            <a:t>The structure of the Community Advisory Committee to increase community feedback. </a:t>
          </a:r>
        </a:p>
      </dgm:t>
    </dgm:pt>
    <dgm:pt modelId="{C524EC80-098B-4550-8FA9-D75204507514}" type="parTrans" cxnId="{5A74D259-BA5D-43E2-ACC7-5117E793A183}">
      <dgm:prSet/>
      <dgm:spPr/>
      <dgm:t>
        <a:bodyPr/>
        <a:lstStyle/>
        <a:p>
          <a:endParaRPr lang="en-US"/>
        </a:p>
      </dgm:t>
    </dgm:pt>
    <dgm:pt modelId="{B4F39134-E1DA-4CEB-9530-23D73A29AC64}" type="sibTrans" cxnId="{5A74D259-BA5D-43E2-ACC7-5117E793A183}">
      <dgm:prSet/>
      <dgm:spPr/>
      <dgm:t>
        <a:bodyPr/>
        <a:lstStyle/>
        <a:p>
          <a:endParaRPr lang="en-US"/>
        </a:p>
      </dgm:t>
    </dgm:pt>
    <dgm:pt modelId="{95F53CA0-360D-46FA-92A7-35D44A46AA4D}" type="pres">
      <dgm:prSet presAssocID="{25E5FED5-30B0-44D3-B665-866DD5EF1DFC}" presName="linear" presStyleCnt="0">
        <dgm:presLayoutVars>
          <dgm:animLvl val="lvl"/>
          <dgm:resizeHandles val="exact"/>
        </dgm:presLayoutVars>
      </dgm:prSet>
      <dgm:spPr/>
    </dgm:pt>
    <dgm:pt modelId="{2630C9DD-FF6B-4385-B44B-AF9B861BD5D6}" type="pres">
      <dgm:prSet presAssocID="{C39A0C4B-C828-4975-9D47-7ADE9D244F05}" presName="parentText" presStyleLbl="node1" presStyleIdx="0" presStyleCnt="4">
        <dgm:presLayoutVars>
          <dgm:chMax val="0"/>
          <dgm:bulletEnabled val="1"/>
        </dgm:presLayoutVars>
      </dgm:prSet>
      <dgm:spPr/>
    </dgm:pt>
    <dgm:pt modelId="{8ADFFF42-7ED9-4F9C-861B-142992B400B4}" type="pres">
      <dgm:prSet presAssocID="{6CB57187-12EA-4469-9EB8-C0D954540A3B}" presName="spacer" presStyleCnt="0"/>
      <dgm:spPr/>
    </dgm:pt>
    <dgm:pt modelId="{7EB2D6C9-1AE4-4572-B28D-3A5AB95AC9DC}" type="pres">
      <dgm:prSet presAssocID="{1AC72222-319C-4A1C-8280-4E46611E4171}" presName="parentText" presStyleLbl="node1" presStyleIdx="1" presStyleCnt="4">
        <dgm:presLayoutVars>
          <dgm:chMax val="0"/>
          <dgm:bulletEnabled val="1"/>
        </dgm:presLayoutVars>
      </dgm:prSet>
      <dgm:spPr/>
    </dgm:pt>
    <dgm:pt modelId="{D615F80E-A311-4848-B2AF-DAC57459076E}" type="pres">
      <dgm:prSet presAssocID="{1F849648-8C9B-47A3-A7D0-F526919F1699}" presName="spacer" presStyleCnt="0"/>
      <dgm:spPr/>
    </dgm:pt>
    <dgm:pt modelId="{FF2FE82C-F4C6-488B-840E-9B68BDD895F3}" type="pres">
      <dgm:prSet presAssocID="{DE0D0848-16C0-4F28-8003-71312AB7B0B1}" presName="parentText" presStyleLbl="node1" presStyleIdx="2" presStyleCnt="4">
        <dgm:presLayoutVars>
          <dgm:chMax val="0"/>
          <dgm:bulletEnabled val="1"/>
        </dgm:presLayoutVars>
      </dgm:prSet>
      <dgm:spPr/>
    </dgm:pt>
    <dgm:pt modelId="{F84D3F42-7223-407F-A6B5-9E5D0DB15A45}" type="pres">
      <dgm:prSet presAssocID="{6008F167-8A1B-4BB9-82AD-6E508AB42AFE}" presName="spacer" presStyleCnt="0"/>
      <dgm:spPr/>
    </dgm:pt>
    <dgm:pt modelId="{C4FAA355-87C9-4A57-A880-19648CFB9F55}" type="pres">
      <dgm:prSet presAssocID="{6456CAAA-EC7F-4193-A865-B70522832E45}" presName="parentText" presStyleLbl="node1" presStyleIdx="3" presStyleCnt="4">
        <dgm:presLayoutVars>
          <dgm:chMax val="0"/>
          <dgm:bulletEnabled val="1"/>
        </dgm:presLayoutVars>
      </dgm:prSet>
      <dgm:spPr/>
    </dgm:pt>
    <dgm:pt modelId="{61B14E64-EA9B-46BD-80B7-509699B9A413}" type="pres">
      <dgm:prSet presAssocID="{6456CAAA-EC7F-4193-A865-B70522832E45}" presName="childText" presStyleLbl="revTx" presStyleIdx="0" presStyleCnt="1">
        <dgm:presLayoutVars>
          <dgm:bulletEnabled val="1"/>
        </dgm:presLayoutVars>
      </dgm:prSet>
      <dgm:spPr/>
    </dgm:pt>
  </dgm:ptLst>
  <dgm:cxnLst>
    <dgm:cxn modelId="{0DA3CD1A-2F08-41DE-BAE2-6822B5DA0862}" srcId="{25E5FED5-30B0-44D3-B665-866DD5EF1DFC}" destId="{6456CAAA-EC7F-4193-A865-B70522832E45}" srcOrd="3" destOrd="0" parTransId="{78CD4EED-97A8-4E12-82EF-DA8D685A4A31}" sibTransId="{768AA52C-FBFA-4547-849E-6E92690FE553}"/>
    <dgm:cxn modelId="{CBA40927-FFBB-40C0-BC79-78FA38138F5D}" type="presOf" srcId="{1117CB8D-F6FB-48A5-A55D-02CE97D2110A}" destId="{61B14E64-EA9B-46BD-80B7-509699B9A413}" srcOrd="0" destOrd="1" presId="urn:microsoft.com/office/officeart/2005/8/layout/vList2"/>
    <dgm:cxn modelId="{842E992F-26A9-41B6-9DB1-EF58C4711F51}" type="presOf" srcId="{DE0D0848-16C0-4F28-8003-71312AB7B0B1}" destId="{FF2FE82C-F4C6-488B-840E-9B68BDD895F3}" srcOrd="0" destOrd="0" presId="urn:microsoft.com/office/officeart/2005/8/layout/vList2"/>
    <dgm:cxn modelId="{C204A361-2CEA-42D4-8178-036BE6320312}" srcId="{25E5FED5-30B0-44D3-B665-866DD5EF1DFC}" destId="{DE0D0848-16C0-4F28-8003-71312AB7B0B1}" srcOrd="2" destOrd="0" parTransId="{1013A05C-B11E-43C4-8F8B-21A9969F57A1}" sibTransId="{6008F167-8A1B-4BB9-82AD-6E508AB42AFE}"/>
    <dgm:cxn modelId="{F5EFDF61-9602-4C40-B841-50B1A6E351FA}" type="presOf" srcId="{79125D21-D1F8-4504-809B-6675B1724251}" destId="{61B14E64-EA9B-46BD-80B7-509699B9A413}" srcOrd="0" destOrd="0" presId="urn:microsoft.com/office/officeart/2005/8/layout/vList2"/>
    <dgm:cxn modelId="{DADA446B-54F8-4C78-B85D-366ED9BF4D4C}" srcId="{25E5FED5-30B0-44D3-B665-866DD5EF1DFC}" destId="{1AC72222-319C-4A1C-8280-4E46611E4171}" srcOrd="1" destOrd="0" parTransId="{BF82C969-A1F8-4B54-ACA4-6B136C9921C6}" sibTransId="{1F849648-8C9B-47A3-A7D0-F526919F1699}"/>
    <dgm:cxn modelId="{337ECE6B-941A-461C-B374-434082A848E5}" type="presOf" srcId="{1AC72222-319C-4A1C-8280-4E46611E4171}" destId="{7EB2D6C9-1AE4-4572-B28D-3A5AB95AC9DC}" srcOrd="0" destOrd="0" presId="urn:microsoft.com/office/officeart/2005/8/layout/vList2"/>
    <dgm:cxn modelId="{64044F52-A9EB-48B3-AD24-870410AA63DC}" srcId="{25E5FED5-30B0-44D3-B665-866DD5EF1DFC}" destId="{C39A0C4B-C828-4975-9D47-7ADE9D244F05}" srcOrd="0" destOrd="0" parTransId="{D1CB323F-AE8D-42E1-83E1-7A5EFA20580E}" sibTransId="{6CB57187-12EA-4469-9EB8-C0D954540A3B}"/>
    <dgm:cxn modelId="{5A74D259-BA5D-43E2-ACC7-5117E793A183}" srcId="{6456CAAA-EC7F-4193-A865-B70522832E45}" destId="{1117CB8D-F6FB-48A5-A55D-02CE97D2110A}" srcOrd="1" destOrd="0" parTransId="{C524EC80-098B-4550-8FA9-D75204507514}" sibTransId="{B4F39134-E1DA-4CEB-9530-23D73A29AC64}"/>
    <dgm:cxn modelId="{31460785-B779-4E72-9C2F-C5A0F2C9A58B}" type="presOf" srcId="{6456CAAA-EC7F-4193-A865-B70522832E45}" destId="{C4FAA355-87C9-4A57-A880-19648CFB9F55}" srcOrd="0" destOrd="0" presId="urn:microsoft.com/office/officeart/2005/8/layout/vList2"/>
    <dgm:cxn modelId="{FAB9ABA9-6AA4-48F2-8013-C052C202CE88}" type="presOf" srcId="{C39A0C4B-C828-4975-9D47-7ADE9D244F05}" destId="{2630C9DD-FF6B-4385-B44B-AF9B861BD5D6}" srcOrd="0" destOrd="0" presId="urn:microsoft.com/office/officeart/2005/8/layout/vList2"/>
    <dgm:cxn modelId="{D89656AB-53C2-4B65-A41D-F0B1428C67A9}" type="presOf" srcId="{25E5FED5-30B0-44D3-B665-866DD5EF1DFC}" destId="{95F53CA0-360D-46FA-92A7-35D44A46AA4D}" srcOrd="0" destOrd="0" presId="urn:microsoft.com/office/officeart/2005/8/layout/vList2"/>
    <dgm:cxn modelId="{F46752F7-96FA-4369-9B9F-359641072CAF}" srcId="{6456CAAA-EC7F-4193-A865-B70522832E45}" destId="{79125D21-D1F8-4504-809B-6675B1724251}" srcOrd="0" destOrd="0" parTransId="{5AB0F87D-4793-4D92-94F2-626E1D9B125A}" sibTransId="{78A344B6-7464-42CA-B461-1BC1B175023C}"/>
    <dgm:cxn modelId="{1D213105-1956-46DF-937D-70663E23A788}" type="presParOf" srcId="{95F53CA0-360D-46FA-92A7-35D44A46AA4D}" destId="{2630C9DD-FF6B-4385-B44B-AF9B861BD5D6}" srcOrd="0" destOrd="0" presId="urn:microsoft.com/office/officeart/2005/8/layout/vList2"/>
    <dgm:cxn modelId="{BCEC5AA9-72AA-4938-B342-021B53F9E8AA}" type="presParOf" srcId="{95F53CA0-360D-46FA-92A7-35D44A46AA4D}" destId="{8ADFFF42-7ED9-4F9C-861B-142992B400B4}" srcOrd="1" destOrd="0" presId="urn:microsoft.com/office/officeart/2005/8/layout/vList2"/>
    <dgm:cxn modelId="{7463210F-58EF-4610-A6AE-EFBB9274674C}" type="presParOf" srcId="{95F53CA0-360D-46FA-92A7-35D44A46AA4D}" destId="{7EB2D6C9-1AE4-4572-B28D-3A5AB95AC9DC}" srcOrd="2" destOrd="0" presId="urn:microsoft.com/office/officeart/2005/8/layout/vList2"/>
    <dgm:cxn modelId="{B944EE5E-E0B0-4AE4-8A1F-3D0B919FF1DC}" type="presParOf" srcId="{95F53CA0-360D-46FA-92A7-35D44A46AA4D}" destId="{D615F80E-A311-4848-B2AF-DAC57459076E}" srcOrd="3" destOrd="0" presId="urn:microsoft.com/office/officeart/2005/8/layout/vList2"/>
    <dgm:cxn modelId="{09CDE0A5-7833-407F-B10A-83E14C77EE30}" type="presParOf" srcId="{95F53CA0-360D-46FA-92A7-35D44A46AA4D}" destId="{FF2FE82C-F4C6-488B-840E-9B68BDD895F3}" srcOrd="4" destOrd="0" presId="urn:microsoft.com/office/officeart/2005/8/layout/vList2"/>
    <dgm:cxn modelId="{CA65D1C4-05E0-4DA4-9292-36C6DA26D274}" type="presParOf" srcId="{95F53CA0-360D-46FA-92A7-35D44A46AA4D}" destId="{F84D3F42-7223-407F-A6B5-9E5D0DB15A45}" srcOrd="5" destOrd="0" presId="urn:microsoft.com/office/officeart/2005/8/layout/vList2"/>
    <dgm:cxn modelId="{2CF6187F-447A-46FC-BE4B-F5EA3538E201}" type="presParOf" srcId="{95F53CA0-360D-46FA-92A7-35D44A46AA4D}" destId="{C4FAA355-87C9-4A57-A880-19648CFB9F55}" srcOrd="6" destOrd="0" presId="urn:microsoft.com/office/officeart/2005/8/layout/vList2"/>
    <dgm:cxn modelId="{6AF33F0B-19DE-4583-B3A5-429A451EF6A2}" type="presParOf" srcId="{95F53CA0-360D-46FA-92A7-35D44A46AA4D}" destId="{61B14E64-EA9B-46BD-80B7-509699B9A413}"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3C06FE-32E2-40E4-BCBA-A63FE50258A9}">
      <dsp:nvSpPr>
        <dsp:cNvPr id="0" name=""/>
        <dsp:cNvSpPr/>
      </dsp:nvSpPr>
      <dsp:spPr>
        <a:xfrm>
          <a:off x="0" y="26491"/>
          <a:ext cx="6263640" cy="131756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HMA completed the first three stages of the workplan by the end of May.  </a:t>
          </a:r>
        </a:p>
      </dsp:txBody>
      <dsp:txXfrm>
        <a:off x="64318" y="90809"/>
        <a:ext cx="6135004" cy="1188930"/>
      </dsp:txXfrm>
    </dsp:sp>
    <dsp:sp modelId="{DA63F4A9-B304-4FBA-92CC-5D5DF9DEA247}">
      <dsp:nvSpPr>
        <dsp:cNvPr id="0" name=""/>
        <dsp:cNvSpPr/>
      </dsp:nvSpPr>
      <dsp:spPr>
        <a:xfrm>
          <a:off x="0" y="1404537"/>
          <a:ext cx="6263640" cy="1317566"/>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Survey and key informant interviews were completed.</a:t>
          </a:r>
        </a:p>
      </dsp:txBody>
      <dsp:txXfrm>
        <a:off x="64318" y="1468855"/>
        <a:ext cx="6135004" cy="1188930"/>
      </dsp:txXfrm>
    </dsp:sp>
    <dsp:sp modelId="{1C034D4C-4AB5-4622-9E54-AA653DBD6532}">
      <dsp:nvSpPr>
        <dsp:cNvPr id="0" name=""/>
        <dsp:cNvSpPr/>
      </dsp:nvSpPr>
      <dsp:spPr>
        <a:xfrm>
          <a:off x="0" y="2782583"/>
          <a:ext cx="6263640" cy="1317566"/>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 Process Improvement meeting was conducted on July 26. </a:t>
          </a:r>
        </a:p>
      </dsp:txBody>
      <dsp:txXfrm>
        <a:off x="64318" y="2846901"/>
        <a:ext cx="6135004" cy="1188930"/>
      </dsp:txXfrm>
    </dsp:sp>
    <dsp:sp modelId="{335D8179-DA3C-4AAE-83B1-11844AF26705}">
      <dsp:nvSpPr>
        <dsp:cNvPr id="0" name=""/>
        <dsp:cNvSpPr/>
      </dsp:nvSpPr>
      <dsp:spPr>
        <a:xfrm>
          <a:off x="0" y="4160630"/>
          <a:ext cx="6263640" cy="131756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 meeting included most of the Governance and Procedure Ad Hoc Subcommittee (one member was unavailable), and the HMA team. </a:t>
          </a:r>
        </a:p>
      </dsp:txBody>
      <dsp:txXfrm>
        <a:off x="64318" y="4224948"/>
        <a:ext cx="6135004" cy="1188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2A1B2-46AE-4CEE-AAB8-2C84B7DEDA2A}">
      <dsp:nvSpPr>
        <dsp:cNvPr id="0" name=""/>
        <dsp:cNvSpPr/>
      </dsp:nvSpPr>
      <dsp:spPr>
        <a:xfrm>
          <a:off x="0" y="2843"/>
          <a:ext cx="6263640" cy="14274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HMA collaborated with the Governance Subcommittee on the agenda, and selected a mapping exercise to evaluate steps toward development of the plan and funding allocations.</a:t>
          </a:r>
        </a:p>
      </dsp:txBody>
      <dsp:txXfrm>
        <a:off x="69680" y="72523"/>
        <a:ext cx="6124280" cy="1288040"/>
      </dsp:txXfrm>
    </dsp:sp>
    <dsp:sp modelId="{A7F66A8D-8504-43EF-B465-430B73894266}">
      <dsp:nvSpPr>
        <dsp:cNvPr id="0" name=""/>
        <dsp:cNvSpPr/>
      </dsp:nvSpPr>
      <dsp:spPr>
        <a:xfrm>
          <a:off x="0" y="1487844"/>
          <a:ext cx="6263640" cy="14274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The goal of the mapping exercise was to go through each step and review:</a:t>
          </a:r>
        </a:p>
      </dsp:txBody>
      <dsp:txXfrm>
        <a:off x="69680" y="1557524"/>
        <a:ext cx="6124280" cy="1288040"/>
      </dsp:txXfrm>
    </dsp:sp>
    <dsp:sp modelId="{C3CA3F33-A248-4B26-AEB4-D78F91EFCB3E}">
      <dsp:nvSpPr>
        <dsp:cNvPr id="0" name=""/>
        <dsp:cNvSpPr/>
      </dsp:nvSpPr>
      <dsp:spPr>
        <a:xfrm>
          <a:off x="0" y="2915244"/>
          <a:ext cx="6263640" cy="8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What was working well</a:t>
          </a:r>
        </a:p>
        <a:p>
          <a:pPr marL="171450" lvl="1" indent="-171450" algn="l" defTabSz="711200">
            <a:lnSpc>
              <a:spcPct val="90000"/>
            </a:lnSpc>
            <a:spcBef>
              <a:spcPct val="0"/>
            </a:spcBef>
            <a:spcAft>
              <a:spcPct val="20000"/>
            </a:spcAft>
            <a:buChar char="•"/>
          </a:pPr>
          <a:r>
            <a:rPr lang="en-US" sz="1600" kern="1200" dirty="0"/>
            <a:t>What was not working well</a:t>
          </a:r>
        </a:p>
        <a:p>
          <a:pPr marL="171450" lvl="1" indent="-171450" algn="l" defTabSz="711200">
            <a:lnSpc>
              <a:spcPct val="90000"/>
            </a:lnSpc>
            <a:spcBef>
              <a:spcPct val="0"/>
            </a:spcBef>
            <a:spcAft>
              <a:spcPct val="20000"/>
            </a:spcAft>
            <a:buChar char="•"/>
          </a:pPr>
          <a:r>
            <a:rPr lang="en-US" sz="1600" kern="1200" dirty="0"/>
            <a:t>What are potential improvements </a:t>
          </a:r>
        </a:p>
      </dsp:txBody>
      <dsp:txXfrm>
        <a:off x="0" y="2915244"/>
        <a:ext cx="6263640" cy="828000"/>
      </dsp:txXfrm>
    </dsp:sp>
    <dsp:sp modelId="{37E20FC2-5686-4704-AB22-21387C1DEB46}">
      <dsp:nvSpPr>
        <dsp:cNvPr id="0" name=""/>
        <dsp:cNvSpPr/>
      </dsp:nvSpPr>
      <dsp:spPr>
        <a:xfrm>
          <a:off x="0" y="3743244"/>
          <a:ext cx="6263640" cy="14274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During the mapping exercise, several concerns surfaced regarding the process involving the development of the CMJJP</a:t>
          </a:r>
        </a:p>
      </dsp:txBody>
      <dsp:txXfrm>
        <a:off x="69680" y="3812924"/>
        <a:ext cx="6124280" cy="1288040"/>
      </dsp:txXfrm>
    </dsp:sp>
    <dsp:sp modelId="{54AD13F0-59D6-42F5-A933-E7A752AB8C6F}">
      <dsp:nvSpPr>
        <dsp:cNvPr id="0" name=""/>
        <dsp:cNvSpPr/>
      </dsp:nvSpPr>
      <dsp:spPr>
        <a:xfrm>
          <a:off x="0" y="5170644"/>
          <a:ext cx="6263640"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5400" rIns="142240" bIns="25400" numCol="1" spcCol="1270" anchor="t" anchorCtr="0">
          <a:noAutofit/>
        </a:bodyPr>
        <a:lstStyle/>
        <a:p>
          <a:pPr marL="171450" lvl="1" indent="-171450" algn="l" defTabSz="711200">
            <a:lnSpc>
              <a:spcPct val="90000"/>
            </a:lnSpc>
            <a:spcBef>
              <a:spcPct val="0"/>
            </a:spcBef>
            <a:spcAft>
              <a:spcPct val="20000"/>
            </a:spcAft>
            <a:buChar char="•"/>
          </a:pPr>
          <a:endParaRPr lang="en-US" sz="1600" kern="1200" dirty="0"/>
        </a:p>
      </dsp:txBody>
      <dsp:txXfrm>
        <a:off x="0" y="5170644"/>
        <a:ext cx="6263640" cy="3312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54769D-2AD7-45E2-A30A-B5A9E6A5CC48}">
      <dsp:nvSpPr>
        <dsp:cNvPr id="0" name=""/>
        <dsp:cNvSpPr/>
      </dsp:nvSpPr>
      <dsp:spPr>
        <a:xfrm>
          <a:off x="0" y="1387771"/>
          <a:ext cx="6263640" cy="136457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There</a:t>
          </a:r>
          <a:r>
            <a:rPr lang="en-US" sz="2400" kern="1200" baseline="0" dirty="0"/>
            <a:t> is a strong commitment to getting wide community input from the Community Advisory Council.</a:t>
          </a:r>
          <a:endParaRPr lang="en-US" sz="2400" kern="1200" dirty="0"/>
        </a:p>
      </dsp:txBody>
      <dsp:txXfrm>
        <a:off x="66613" y="1454384"/>
        <a:ext cx="6130414" cy="1231346"/>
      </dsp:txXfrm>
    </dsp:sp>
    <dsp:sp modelId="{CCDDF680-4C2C-4032-B900-33DA78C6ED17}">
      <dsp:nvSpPr>
        <dsp:cNvPr id="0" name=""/>
        <dsp:cNvSpPr/>
      </dsp:nvSpPr>
      <dsp:spPr>
        <a:xfrm>
          <a:off x="0" y="74586"/>
          <a:ext cx="6263640" cy="1364572"/>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Identification of populations of focus are well thought out and based on meaningful data about the population of focus. This data is presented in the yearly CMJJP.</a:t>
          </a:r>
        </a:p>
      </dsp:txBody>
      <dsp:txXfrm>
        <a:off x="66613" y="141199"/>
        <a:ext cx="6130414" cy="1231346"/>
      </dsp:txXfrm>
    </dsp:sp>
    <dsp:sp modelId="{1EB9287B-83DF-4E78-BFFC-4B3F7ABFD7D0}">
      <dsp:nvSpPr>
        <dsp:cNvPr id="0" name=""/>
        <dsp:cNvSpPr/>
      </dsp:nvSpPr>
      <dsp:spPr>
        <a:xfrm>
          <a:off x="0" y="2759276"/>
          <a:ext cx="6263640" cy="1364572"/>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The scoring process has been revised several times, and the group has developed a strategy for scoring where there is consensus on scoring, and meaningful discussion on the funding priorities.  </a:t>
          </a:r>
        </a:p>
      </dsp:txBody>
      <dsp:txXfrm>
        <a:off x="66613" y="2825889"/>
        <a:ext cx="6130414" cy="1231346"/>
      </dsp:txXfrm>
    </dsp:sp>
    <dsp:sp modelId="{D627991C-A1B5-4C1A-98CC-D5A27483F972}">
      <dsp:nvSpPr>
        <dsp:cNvPr id="0" name=""/>
        <dsp:cNvSpPr/>
      </dsp:nvSpPr>
      <dsp:spPr>
        <a:xfrm>
          <a:off x="0" y="4137714"/>
          <a:ext cx="6263640" cy="136457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There</a:t>
          </a:r>
          <a:r>
            <a:rPr lang="en-US" sz="2400" kern="1200" baseline="0" dirty="0"/>
            <a:t> is consensus on the time needed for the CMJJP to score and get input from the JJCC.</a:t>
          </a:r>
          <a:endParaRPr lang="en-US" sz="2400" kern="1200" dirty="0"/>
        </a:p>
      </dsp:txBody>
      <dsp:txXfrm>
        <a:off x="66613" y="4204327"/>
        <a:ext cx="6130414" cy="12313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E2AB26-A47F-4A21-9BD9-517C28DBD1E0}">
      <dsp:nvSpPr>
        <dsp:cNvPr id="0" name=""/>
        <dsp:cNvSpPr/>
      </dsp:nvSpPr>
      <dsp:spPr>
        <a:xfrm>
          <a:off x="0" y="111187"/>
          <a:ext cx="6263640" cy="128169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Overall, there is a sense that there is not enough time to complete the process in the time allotted. </a:t>
          </a:r>
        </a:p>
      </dsp:txBody>
      <dsp:txXfrm>
        <a:off x="62567" y="173754"/>
        <a:ext cx="6138506" cy="1156564"/>
      </dsp:txXfrm>
    </dsp:sp>
    <dsp:sp modelId="{FEDAE39E-C7DC-4044-993A-2E60BAFFAA0F}">
      <dsp:nvSpPr>
        <dsp:cNvPr id="0" name=""/>
        <dsp:cNvSpPr/>
      </dsp:nvSpPr>
      <dsp:spPr>
        <a:xfrm>
          <a:off x="0" y="1444725"/>
          <a:ext cx="6263640" cy="1281698"/>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The group explored whether there were steps in the process that were unnecessary and/or inefficient. For example, there was discussion on the utility of survey. </a:t>
          </a:r>
        </a:p>
      </dsp:txBody>
      <dsp:txXfrm>
        <a:off x="62567" y="1507292"/>
        <a:ext cx="6138506" cy="1156564"/>
      </dsp:txXfrm>
    </dsp:sp>
    <dsp:sp modelId="{0A5DD016-8DC9-4D69-88C4-05521332882C}">
      <dsp:nvSpPr>
        <dsp:cNvPr id="0" name=""/>
        <dsp:cNvSpPr/>
      </dsp:nvSpPr>
      <dsp:spPr>
        <a:xfrm>
          <a:off x="0" y="2778263"/>
          <a:ext cx="6263640" cy="1281698"/>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The survey takes many hours of work. However, there has not been a way to meaningfully incorporate survey results into funding allocations decisions.  </a:t>
          </a:r>
        </a:p>
      </dsp:txBody>
      <dsp:txXfrm>
        <a:off x="62567" y="2840830"/>
        <a:ext cx="6138506" cy="1156564"/>
      </dsp:txXfrm>
    </dsp:sp>
    <dsp:sp modelId="{6C0F8530-36B7-4CDE-90D1-E91596778C7C}">
      <dsp:nvSpPr>
        <dsp:cNvPr id="0" name=""/>
        <dsp:cNvSpPr/>
      </dsp:nvSpPr>
      <dsp:spPr>
        <a:xfrm>
          <a:off x="0" y="4111802"/>
          <a:ext cx="6263640" cy="1281698"/>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The Urban Peace Institute had led the development of the survey, but discussion surrounded whether survey needs to be retooled to make it more impactful on the overall plan development.</a:t>
          </a:r>
        </a:p>
      </dsp:txBody>
      <dsp:txXfrm>
        <a:off x="62567" y="4174369"/>
        <a:ext cx="6138506" cy="11565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D3A31-2365-4750-8910-AA1CA941EE89}">
      <dsp:nvSpPr>
        <dsp:cNvPr id="0" name=""/>
        <dsp:cNvSpPr/>
      </dsp:nvSpPr>
      <dsp:spPr>
        <a:xfrm>
          <a:off x="0" y="203"/>
          <a:ext cx="6263640" cy="109130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Each year, programs are provided an opportunity to fill out information on their services, and this is presented to the committee</a:t>
          </a:r>
          <a:r>
            <a:rPr lang="en-US" sz="2400" kern="1200" dirty="0"/>
            <a:t>.</a:t>
          </a:r>
        </a:p>
      </dsp:txBody>
      <dsp:txXfrm>
        <a:off x="53273" y="53476"/>
        <a:ext cx="6157094" cy="984758"/>
      </dsp:txXfrm>
    </dsp:sp>
    <dsp:sp modelId="{09A6EF7E-7478-4C51-83F8-8B9178137EB7}">
      <dsp:nvSpPr>
        <dsp:cNvPr id="0" name=""/>
        <dsp:cNvSpPr/>
      </dsp:nvSpPr>
      <dsp:spPr>
        <a:xfrm>
          <a:off x="0" y="1103447"/>
          <a:ext cx="6263640" cy="1091304"/>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However, this is also not well integrated into funding decisions.</a:t>
          </a:r>
        </a:p>
      </dsp:txBody>
      <dsp:txXfrm>
        <a:off x="53273" y="1156720"/>
        <a:ext cx="6157094" cy="984758"/>
      </dsp:txXfrm>
    </dsp:sp>
    <dsp:sp modelId="{4FA2B8B6-B1B2-4144-9EE4-BCB6009BF335}">
      <dsp:nvSpPr>
        <dsp:cNvPr id="0" name=""/>
        <dsp:cNvSpPr/>
      </dsp:nvSpPr>
      <dsp:spPr>
        <a:xfrm>
          <a:off x="0" y="2206691"/>
          <a:ext cx="6263640" cy="1091304"/>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Since funding goes to government agencies rather than community-based organizations, there is a question about why this information is being gathered</a:t>
          </a:r>
          <a:r>
            <a:rPr lang="en-US" sz="2400" kern="1200" dirty="0"/>
            <a:t>.</a:t>
          </a:r>
        </a:p>
      </dsp:txBody>
      <dsp:txXfrm>
        <a:off x="53273" y="2259964"/>
        <a:ext cx="6157094" cy="984758"/>
      </dsp:txXfrm>
    </dsp:sp>
    <dsp:sp modelId="{45097A51-FE16-4510-AD1D-766F9C9C0273}">
      <dsp:nvSpPr>
        <dsp:cNvPr id="0" name=""/>
        <dsp:cNvSpPr/>
      </dsp:nvSpPr>
      <dsp:spPr>
        <a:xfrm>
          <a:off x="0" y="3315515"/>
          <a:ext cx="6263640" cy="1091304"/>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This practice has potential to create distrust and misunderstanding between government agencies and community based organizations.  </a:t>
          </a:r>
        </a:p>
      </dsp:txBody>
      <dsp:txXfrm>
        <a:off x="53273" y="3368788"/>
        <a:ext cx="6157094" cy="984758"/>
      </dsp:txXfrm>
    </dsp:sp>
    <dsp:sp modelId="{47561307-05D3-4431-AA8C-EFDA064E54D9}">
      <dsp:nvSpPr>
        <dsp:cNvPr id="0" name=""/>
        <dsp:cNvSpPr/>
      </dsp:nvSpPr>
      <dsp:spPr>
        <a:xfrm>
          <a:off x="0" y="4413383"/>
          <a:ext cx="6263640" cy="109130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This is an area of potential improvement.</a:t>
          </a:r>
        </a:p>
      </dsp:txBody>
      <dsp:txXfrm>
        <a:off x="53273" y="4466656"/>
        <a:ext cx="6157094" cy="9847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06A1CE-543E-4CD9-AAA9-8918B7785050}">
      <dsp:nvSpPr>
        <dsp:cNvPr id="0" name=""/>
        <dsp:cNvSpPr/>
      </dsp:nvSpPr>
      <dsp:spPr>
        <a:xfrm>
          <a:off x="0" y="195916"/>
          <a:ext cx="6263640" cy="123069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There are a number of programs that get funding yearly</a:t>
          </a:r>
        </a:p>
      </dsp:txBody>
      <dsp:txXfrm>
        <a:off x="60077" y="255993"/>
        <a:ext cx="6143486" cy="1110539"/>
      </dsp:txXfrm>
    </dsp:sp>
    <dsp:sp modelId="{DDCD7682-ECF4-4D25-8C11-D4B0FD041341}">
      <dsp:nvSpPr>
        <dsp:cNvPr id="0" name=""/>
        <dsp:cNvSpPr/>
      </dsp:nvSpPr>
      <dsp:spPr>
        <a:xfrm>
          <a:off x="0" y="1489970"/>
          <a:ext cx="6263640" cy="1230693"/>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However, each organization has to apply each year for funding.</a:t>
          </a:r>
        </a:p>
      </dsp:txBody>
      <dsp:txXfrm>
        <a:off x="60077" y="1550047"/>
        <a:ext cx="6143486" cy="1110539"/>
      </dsp:txXfrm>
    </dsp:sp>
    <dsp:sp modelId="{37A1EAAD-375F-4B3D-948F-F97514828C9E}">
      <dsp:nvSpPr>
        <dsp:cNvPr id="0" name=""/>
        <dsp:cNvSpPr/>
      </dsp:nvSpPr>
      <dsp:spPr>
        <a:xfrm>
          <a:off x="0" y="2784023"/>
          <a:ext cx="6263640" cy="1230693"/>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This requires the applications to be completed repeatedly, and also requires the agencies granting funds to have a yearly solicitation process.</a:t>
          </a:r>
        </a:p>
      </dsp:txBody>
      <dsp:txXfrm>
        <a:off x="60077" y="2844100"/>
        <a:ext cx="6143486" cy="1110539"/>
      </dsp:txXfrm>
    </dsp:sp>
    <dsp:sp modelId="{F30447E4-333D-4FF0-A9E5-BF150C67A1ED}">
      <dsp:nvSpPr>
        <dsp:cNvPr id="0" name=""/>
        <dsp:cNvSpPr/>
      </dsp:nvSpPr>
      <dsp:spPr>
        <a:xfrm>
          <a:off x="0" y="4078077"/>
          <a:ext cx="6263640" cy="123069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 discussion of the possibility of multiyear funding cycles, at least for some of the funding, was introduced.  </a:t>
          </a:r>
        </a:p>
      </dsp:txBody>
      <dsp:txXfrm>
        <a:off x="60077" y="4138154"/>
        <a:ext cx="6143486" cy="11105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849A8F-4690-4138-804B-E369034B0D5B}">
      <dsp:nvSpPr>
        <dsp:cNvPr id="0" name=""/>
        <dsp:cNvSpPr/>
      </dsp:nvSpPr>
      <dsp:spPr>
        <a:xfrm>
          <a:off x="0" y="136"/>
          <a:ext cx="6263640" cy="136766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 Probation Department has had oversight of the development of the CMJJP process since it started in 2001.</a:t>
          </a:r>
        </a:p>
      </dsp:txBody>
      <dsp:txXfrm>
        <a:off x="66764" y="66900"/>
        <a:ext cx="6130112" cy="1234138"/>
      </dsp:txXfrm>
    </dsp:sp>
    <dsp:sp modelId="{D28EEE8A-0DC0-4925-B968-73B76FD35946}">
      <dsp:nvSpPr>
        <dsp:cNvPr id="0" name=""/>
        <dsp:cNvSpPr/>
      </dsp:nvSpPr>
      <dsp:spPr>
        <a:xfrm>
          <a:off x="0" y="1379052"/>
          <a:ext cx="6263640" cy="1367666"/>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However, the percentage of funding that goes to Probation has gone down over the years. </a:t>
          </a:r>
        </a:p>
      </dsp:txBody>
      <dsp:txXfrm>
        <a:off x="66764" y="1445816"/>
        <a:ext cx="6130112" cy="1234138"/>
      </dsp:txXfrm>
    </dsp:sp>
    <dsp:sp modelId="{AC3CD02C-AFEF-45E4-B59B-4312DFD79B55}">
      <dsp:nvSpPr>
        <dsp:cNvPr id="0" name=""/>
        <dsp:cNvSpPr/>
      </dsp:nvSpPr>
      <dsp:spPr>
        <a:xfrm>
          <a:off x="0" y="2757968"/>
          <a:ext cx="6263640" cy="1367666"/>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Probation continues to take responsibility for the organization of the JJCC and the process of overseeing the coordination of the JJCC. </a:t>
          </a:r>
        </a:p>
      </dsp:txBody>
      <dsp:txXfrm>
        <a:off x="66764" y="2824732"/>
        <a:ext cx="6130112" cy="1234138"/>
      </dsp:txXfrm>
    </dsp:sp>
    <dsp:sp modelId="{72F06D91-53D0-4E1D-82CF-A6C1705459F8}">
      <dsp:nvSpPr>
        <dsp:cNvPr id="0" name=""/>
        <dsp:cNvSpPr/>
      </dsp:nvSpPr>
      <dsp:spPr>
        <a:xfrm>
          <a:off x="0" y="4136885"/>
          <a:ext cx="6263640" cy="136766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While WIC 749.22 designates the Chief Probation Officer as the chair of this committee and to ensure compliance with the law, other counties have implemented models in which the operational tasks of the committee is contracted out.</a:t>
          </a:r>
        </a:p>
      </dsp:txBody>
      <dsp:txXfrm>
        <a:off x="66764" y="4203649"/>
        <a:ext cx="6130112" cy="123413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0C9DD-FF6B-4385-B44B-AF9B861BD5D6}">
      <dsp:nvSpPr>
        <dsp:cNvPr id="0" name=""/>
        <dsp:cNvSpPr/>
      </dsp:nvSpPr>
      <dsp:spPr>
        <a:xfrm>
          <a:off x="0" y="73043"/>
          <a:ext cx="6263640" cy="1099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While the process improvement meeting allowed the Governance Council to evaluate potential improvements, this meeting was a starting point. </a:t>
          </a:r>
        </a:p>
      </dsp:txBody>
      <dsp:txXfrm>
        <a:off x="53688" y="126731"/>
        <a:ext cx="6156264" cy="992424"/>
      </dsp:txXfrm>
    </dsp:sp>
    <dsp:sp modelId="{7EB2D6C9-1AE4-4572-B28D-3A5AB95AC9DC}">
      <dsp:nvSpPr>
        <dsp:cNvPr id="0" name=""/>
        <dsp:cNvSpPr/>
      </dsp:nvSpPr>
      <dsp:spPr>
        <a:xfrm>
          <a:off x="0" y="1230443"/>
          <a:ext cx="6263640" cy="10998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Future meetings are needed to decide on priorities and potential action steps.</a:t>
          </a:r>
        </a:p>
      </dsp:txBody>
      <dsp:txXfrm>
        <a:off x="53688" y="1284131"/>
        <a:ext cx="6156264" cy="992424"/>
      </dsp:txXfrm>
    </dsp:sp>
    <dsp:sp modelId="{FF2FE82C-F4C6-488B-840E-9B68BDD895F3}">
      <dsp:nvSpPr>
        <dsp:cNvPr id="0" name=""/>
        <dsp:cNvSpPr/>
      </dsp:nvSpPr>
      <dsp:spPr>
        <a:xfrm>
          <a:off x="0" y="2387843"/>
          <a:ext cx="6263640" cy="10998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These will be brought back to the JJCC for discussion and decision making.</a:t>
          </a:r>
        </a:p>
      </dsp:txBody>
      <dsp:txXfrm>
        <a:off x="53688" y="2441531"/>
        <a:ext cx="6156264" cy="992424"/>
      </dsp:txXfrm>
    </dsp:sp>
    <dsp:sp modelId="{C4FAA355-87C9-4A57-A880-19648CFB9F55}">
      <dsp:nvSpPr>
        <dsp:cNvPr id="0" name=""/>
        <dsp:cNvSpPr/>
      </dsp:nvSpPr>
      <dsp:spPr>
        <a:xfrm>
          <a:off x="0" y="3545244"/>
          <a:ext cx="6263640" cy="10998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Additional areas of interest that were noted but not thoroughly discussed include:</a:t>
          </a:r>
        </a:p>
      </dsp:txBody>
      <dsp:txXfrm>
        <a:off x="53688" y="3598932"/>
        <a:ext cx="6156264" cy="992424"/>
      </dsp:txXfrm>
    </dsp:sp>
    <dsp:sp modelId="{61B14E64-EA9B-46BD-80B7-509699B9A413}">
      <dsp:nvSpPr>
        <dsp:cNvPr id="0" name=""/>
        <dsp:cNvSpPr/>
      </dsp:nvSpPr>
      <dsp:spPr>
        <a:xfrm>
          <a:off x="0" y="4645044"/>
          <a:ext cx="6263640"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Initial and ongoing training for JJCC members.</a:t>
          </a:r>
        </a:p>
        <a:p>
          <a:pPr marL="171450" lvl="1" indent="-171450" algn="l" defTabSz="711200">
            <a:lnSpc>
              <a:spcPct val="90000"/>
            </a:lnSpc>
            <a:spcBef>
              <a:spcPct val="0"/>
            </a:spcBef>
            <a:spcAft>
              <a:spcPct val="20000"/>
            </a:spcAft>
            <a:buChar char="•"/>
          </a:pPr>
          <a:r>
            <a:rPr lang="en-US" sz="1600" kern="1200" dirty="0"/>
            <a:t>The structure of the Community Advisory Committee to increase community feedback. </a:t>
          </a:r>
        </a:p>
      </dsp:txBody>
      <dsp:txXfrm>
        <a:off x="0" y="4645044"/>
        <a:ext cx="6263640" cy="7865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FB90A5-D2C7-4FCF-9B9E-D4DAEB7E8917}" type="datetimeFigureOut">
              <a:rPr lang="en-US" smtClean="0"/>
              <a:t>8/31/2022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B58D99-159D-4C16-A587-BBE9F32386CD}" type="slidenum">
              <a:rPr lang="en-US" smtClean="0"/>
              <a:t>‹#›</a:t>
            </a:fld>
            <a:endParaRPr lang="en-US"/>
          </a:p>
        </p:txBody>
      </p:sp>
    </p:spTree>
    <p:extLst>
      <p:ext uri="{BB962C8B-B14F-4D97-AF65-F5344CB8AC3E}">
        <p14:creationId xmlns:p14="http://schemas.microsoft.com/office/powerpoint/2010/main" val="1742302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4879">
              <a:defRPr/>
            </a:pPr>
            <a:fld id="{45BEE3FC-21D0-5A44-A94D-D4C6FA045CB1}" type="slidenum">
              <a:rPr lang="en-US">
                <a:solidFill>
                  <a:prstClr val="black"/>
                </a:solidFill>
                <a:latin typeface="Calibri" panose="020F0502020204030204"/>
              </a:rPr>
              <a:pPr defTabSz="924879">
                <a:defRPr/>
              </a:pPr>
              <a:t>2</a:t>
            </a:fld>
            <a:endParaRPr lang="en-US">
              <a:solidFill>
                <a:prstClr val="black"/>
              </a:solidFill>
              <a:latin typeface="Calibri" panose="020F0502020204030204"/>
            </a:endParaRPr>
          </a:p>
        </p:txBody>
      </p:sp>
    </p:spTree>
    <p:extLst>
      <p:ext uri="{BB962C8B-B14F-4D97-AF65-F5344CB8AC3E}">
        <p14:creationId xmlns:p14="http://schemas.microsoft.com/office/powerpoint/2010/main" val="977222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59448-022D-48B5-8EAA-F04349A2F9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3F06FE-EAB5-43E3-9D93-3538922239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F1DF96-DE04-44AA-AB29-4FEDF21BD9BD}"/>
              </a:ext>
            </a:extLst>
          </p:cNvPr>
          <p:cNvSpPr>
            <a:spLocks noGrp="1"/>
          </p:cNvSpPr>
          <p:nvPr>
            <p:ph type="dt" sz="half" idx="10"/>
          </p:nvPr>
        </p:nvSpPr>
        <p:spPr/>
        <p:txBody>
          <a:bodyPr/>
          <a:lstStyle/>
          <a:p>
            <a:fld id="{045CCB86-6794-4535-B8AC-7E18DA54ABEF}" type="datetimeFigureOut">
              <a:rPr lang="en-US" smtClean="0"/>
              <a:t>8/31/2022</a:t>
            </a:fld>
            <a:endParaRPr lang="en-US" dirty="0"/>
          </a:p>
        </p:txBody>
      </p:sp>
      <p:sp>
        <p:nvSpPr>
          <p:cNvPr id="5" name="Footer Placeholder 4">
            <a:extLst>
              <a:ext uri="{FF2B5EF4-FFF2-40B4-BE49-F238E27FC236}">
                <a16:creationId xmlns:a16="http://schemas.microsoft.com/office/drawing/2014/main" id="{51B441DF-7D60-4440-8C73-6A54E01A47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05DBE5-44BF-40DF-9948-7E08A3637BC1}"/>
              </a:ext>
            </a:extLst>
          </p:cNvPr>
          <p:cNvSpPr>
            <a:spLocks noGrp="1"/>
          </p:cNvSpPr>
          <p:nvPr>
            <p:ph type="sldNum" sz="quarter" idx="12"/>
          </p:nvPr>
        </p:nvSpPr>
        <p:spPr/>
        <p:txBody>
          <a:bodyPr/>
          <a:lstStyle/>
          <a:p>
            <a:fld id="{1156DAA8-A018-4525-9A26-E885016025F7}" type="slidenum">
              <a:rPr lang="en-US" smtClean="0"/>
              <a:t>‹#›</a:t>
            </a:fld>
            <a:endParaRPr lang="en-US" dirty="0"/>
          </a:p>
        </p:txBody>
      </p:sp>
    </p:spTree>
    <p:extLst>
      <p:ext uri="{BB962C8B-B14F-4D97-AF65-F5344CB8AC3E}">
        <p14:creationId xmlns:p14="http://schemas.microsoft.com/office/powerpoint/2010/main" val="2434807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7AD7F-C0E6-47C7-985C-3B1F774B9A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69E3CC-3573-473F-9A4A-EE7334680E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5188D-3107-445B-BF45-E67F88831A51}"/>
              </a:ext>
            </a:extLst>
          </p:cNvPr>
          <p:cNvSpPr>
            <a:spLocks noGrp="1"/>
          </p:cNvSpPr>
          <p:nvPr>
            <p:ph type="dt" sz="half" idx="10"/>
          </p:nvPr>
        </p:nvSpPr>
        <p:spPr/>
        <p:txBody>
          <a:bodyPr/>
          <a:lstStyle/>
          <a:p>
            <a:fld id="{045CCB86-6794-4535-B8AC-7E18DA54ABEF}" type="datetimeFigureOut">
              <a:rPr lang="en-US" smtClean="0"/>
              <a:t>8/31/2022</a:t>
            </a:fld>
            <a:endParaRPr lang="en-US" dirty="0"/>
          </a:p>
        </p:txBody>
      </p:sp>
      <p:sp>
        <p:nvSpPr>
          <p:cNvPr id="5" name="Footer Placeholder 4">
            <a:extLst>
              <a:ext uri="{FF2B5EF4-FFF2-40B4-BE49-F238E27FC236}">
                <a16:creationId xmlns:a16="http://schemas.microsoft.com/office/drawing/2014/main" id="{BEEECD3F-634D-40E3-B3A5-EDE191A438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1FBCA7-0882-4A76-9754-5229DE211DE6}"/>
              </a:ext>
            </a:extLst>
          </p:cNvPr>
          <p:cNvSpPr>
            <a:spLocks noGrp="1"/>
          </p:cNvSpPr>
          <p:nvPr>
            <p:ph type="sldNum" sz="quarter" idx="12"/>
          </p:nvPr>
        </p:nvSpPr>
        <p:spPr/>
        <p:txBody>
          <a:bodyPr/>
          <a:lstStyle/>
          <a:p>
            <a:fld id="{1156DAA8-A018-4525-9A26-E885016025F7}" type="slidenum">
              <a:rPr lang="en-US" smtClean="0"/>
              <a:t>‹#›</a:t>
            </a:fld>
            <a:endParaRPr lang="en-US" dirty="0"/>
          </a:p>
        </p:txBody>
      </p:sp>
    </p:spTree>
    <p:extLst>
      <p:ext uri="{BB962C8B-B14F-4D97-AF65-F5344CB8AC3E}">
        <p14:creationId xmlns:p14="http://schemas.microsoft.com/office/powerpoint/2010/main" val="1733691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E564FD-DB69-4AA6-851E-AE4226B8B3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C99950-34CB-43D0-9FD2-65DD91F808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4EB528-B454-4962-8D82-C9B3626F6ADC}"/>
              </a:ext>
            </a:extLst>
          </p:cNvPr>
          <p:cNvSpPr>
            <a:spLocks noGrp="1"/>
          </p:cNvSpPr>
          <p:nvPr>
            <p:ph type="dt" sz="half" idx="10"/>
          </p:nvPr>
        </p:nvSpPr>
        <p:spPr/>
        <p:txBody>
          <a:bodyPr/>
          <a:lstStyle/>
          <a:p>
            <a:fld id="{045CCB86-6794-4535-B8AC-7E18DA54ABEF}" type="datetimeFigureOut">
              <a:rPr lang="en-US" smtClean="0"/>
              <a:t>8/31/2022</a:t>
            </a:fld>
            <a:endParaRPr lang="en-US" dirty="0"/>
          </a:p>
        </p:txBody>
      </p:sp>
      <p:sp>
        <p:nvSpPr>
          <p:cNvPr id="5" name="Footer Placeholder 4">
            <a:extLst>
              <a:ext uri="{FF2B5EF4-FFF2-40B4-BE49-F238E27FC236}">
                <a16:creationId xmlns:a16="http://schemas.microsoft.com/office/drawing/2014/main" id="{77BAF949-7500-4200-BD69-72742ECDF9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E279A1A-0C77-4FAA-9DF9-93085B72B63A}"/>
              </a:ext>
            </a:extLst>
          </p:cNvPr>
          <p:cNvSpPr>
            <a:spLocks noGrp="1"/>
          </p:cNvSpPr>
          <p:nvPr>
            <p:ph type="sldNum" sz="quarter" idx="12"/>
          </p:nvPr>
        </p:nvSpPr>
        <p:spPr/>
        <p:txBody>
          <a:bodyPr/>
          <a:lstStyle/>
          <a:p>
            <a:fld id="{1156DAA8-A018-4525-9A26-E885016025F7}" type="slidenum">
              <a:rPr lang="en-US" smtClean="0"/>
              <a:t>‹#›</a:t>
            </a:fld>
            <a:endParaRPr lang="en-US" dirty="0"/>
          </a:p>
        </p:txBody>
      </p:sp>
    </p:spTree>
    <p:extLst>
      <p:ext uri="{BB962C8B-B14F-4D97-AF65-F5344CB8AC3E}">
        <p14:creationId xmlns:p14="http://schemas.microsoft.com/office/powerpoint/2010/main" val="3842911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84C8D-6B40-488E-A470-E20DD09650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F7A898-AC80-4FE1-BCDD-56F653EFD3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0FC06-FEA3-4E38-80F3-EDC5AE218271}"/>
              </a:ext>
            </a:extLst>
          </p:cNvPr>
          <p:cNvSpPr>
            <a:spLocks noGrp="1"/>
          </p:cNvSpPr>
          <p:nvPr>
            <p:ph type="dt" sz="half" idx="10"/>
          </p:nvPr>
        </p:nvSpPr>
        <p:spPr/>
        <p:txBody>
          <a:bodyPr/>
          <a:lstStyle/>
          <a:p>
            <a:fld id="{045CCB86-6794-4535-B8AC-7E18DA54ABEF}" type="datetimeFigureOut">
              <a:rPr lang="en-US" smtClean="0"/>
              <a:t>8/31/2022</a:t>
            </a:fld>
            <a:endParaRPr lang="en-US" dirty="0"/>
          </a:p>
        </p:txBody>
      </p:sp>
      <p:sp>
        <p:nvSpPr>
          <p:cNvPr id="5" name="Footer Placeholder 4">
            <a:extLst>
              <a:ext uri="{FF2B5EF4-FFF2-40B4-BE49-F238E27FC236}">
                <a16:creationId xmlns:a16="http://schemas.microsoft.com/office/drawing/2014/main" id="{E02520A6-123C-4952-88F9-7D0B015E48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1AF4447-DB32-4980-8E77-670D995B4289}"/>
              </a:ext>
            </a:extLst>
          </p:cNvPr>
          <p:cNvSpPr>
            <a:spLocks noGrp="1"/>
          </p:cNvSpPr>
          <p:nvPr>
            <p:ph type="sldNum" sz="quarter" idx="12"/>
          </p:nvPr>
        </p:nvSpPr>
        <p:spPr/>
        <p:txBody>
          <a:bodyPr/>
          <a:lstStyle/>
          <a:p>
            <a:fld id="{1156DAA8-A018-4525-9A26-E885016025F7}" type="slidenum">
              <a:rPr lang="en-US" smtClean="0"/>
              <a:t>‹#›</a:t>
            </a:fld>
            <a:endParaRPr lang="en-US" dirty="0"/>
          </a:p>
        </p:txBody>
      </p:sp>
    </p:spTree>
    <p:extLst>
      <p:ext uri="{BB962C8B-B14F-4D97-AF65-F5344CB8AC3E}">
        <p14:creationId xmlns:p14="http://schemas.microsoft.com/office/powerpoint/2010/main" val="2422558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4D9BD-20E0-4E60-B566-CE847DA27C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97B378-4726-46DD-9747-3A5BA47D19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3EE135-F464-4296-BED6-691E3ADA9D03}"/>
              </a:ext>
            </a:extLst>
          </p:cNvPr>
          <p:cNvSpPr>
            <a:spLocks noGrp="1"/>
          </p:cNvSpPr>
          <p:nvPr>
            <p:ph type="dt" sz="half" idx="10"/>
          </p:nvPr>
        </p:nvSpPr>
        <p:spPr/>
        <p:txBody>
          <a:bodyPr/>
          <a:lstStyle/>
          <a:p>
            <a:fld id="{045CCB86-6794-4535-B8AC-7E18DA54ABEF}" type="datetimeFigureOut">
              <a:rPr lang="en-US" smtClean="0"/>
              <a:t>8/31/2022</a:t>
            </a:fld>
            <a:endParaRPr lang="en-US" dirty="0"/>
          </a:p>
        </p:txBody>
      </p:sp>
      <p:sp>
        <p:nvSpPr>
          <p:cNvPr id="5" name="Footer Placeholder 4">
            <a:extLst>
              <a:ext uri="{FF2B5EF4-FFF2-40B4-BE49-F238E27FC236}">
                <a16:creationId xmlns:a16="http://schemas.microsoft.com/office/drawing/2014/main" id="{8BCD5132-9C46-4DB4-AC00-978A56F249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8EA7E5D-632D-4579-9BB9-CFA30357705F}"/>
              </a:ext>
            </a:extLst>
          </p:cNvPr>
          <p:cNvSpPr>
            <a:spLocks noGrp="1"/>
          </p:cNvSpPr>
          <p:nvPr>
            <p:ph type="sldNum" sz="quarter" idx="12"/>
          </p:nvPr>
        </p:nvSpPr>
        <p:spPr/>
        <p:txBody>
          <a:bodyPr/>
          <a:lstStyle/>
          <a:p>
            <a:fld id="{1156DAA8-A018-4525-9A26-E885016025F7}" type="slidenum">
              <a:rPr lang="en-US" smtClean="0"/>
              <a:t>‹#›</a:t>
            </a:fld>
            <a:endParaRPr lang="en-US" dirty="0"/>
          </a:p>
        </p:txBody>
      </p:sp>
    </p:spTree>
    <p:extLst>
      <p:ext uri="{BB962C8B-B14F-4D97-AF65-F5344CB8AC3E}">
        <p14:creationId xmlns:p14="http://schemas.microsoft.com/office/powerpoint/2010/main" val="1413403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ABCA6-97B1-4101-83E9-EB47AFE645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6D27BD-F9A3-445F-96B2-11428D3965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E815AC-562D-464C-A6B7-4A8B913D90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C350B5-5AD9-490C-8E99-9F5674906AA5}"/>
              </a:ext>
            </a:extLst>
          </p:cNvPr>
          <p:cNvSpPr>
            <a:spLocks noGrp="1"/>
          </p:cNvSpPr>
          <p:nvPr>
            <p:ph type="dt" sz="half" idx="10"/>
          </p:nvPr>
        </p:nvSpPr>
        <p:spPr/>
        <p:txBody>
          <a:bodyPr/>
          <a:lstStyle/>
          <a:p>
            <a:fld id="{045CCB86-6794-4535-B8AC-7E18DA54ABEF}" type="datetimeFigureOut">
              <a:rPr lang="en-US" smtClean="0"/>
              <a:t>8/31/2022</a:t>
            </a:fld>
            <a:endParaRPr lang="en-US" dirty="0"/>
          </a:p>
        </p:txBody>
      </p:sp>
      <p:sp>
        <p:nvSpPr>
          <p:cNvPr id="6" name="Footer Placeholder 5">
            <a:extLst>
              <a:ext uri="{FF2B5EF4-FFF2-40B4-BE49-F238E27FC236}">
                <a16:creationId xmlns:a16="http://schemas.microsoft.com/office/drawing/2014/main" id="{D7BFFB80-0611-461B-8ECC-6C9FCD81D8C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373C414-CABA-4B4B-AC04-56C7CDD3D739}"/>
              </a:ext>
            </a:extLst>
          </p:cNvPr>
          <p:cNvSpPr>
            <a:spLocks noGrp="1"/>
          </p:cNvSpPr>
          <p:nvPr>
            <p:ph type="sldNum" sz="quarter" idx="12"/>
          </p:nvPr>
        </p:nvSpPr>
        <p:spPr/>
        <p:txBody>
          <a:bodyPr/>
          <a:lstStyle/>
          <a:p>
            <a:fld id="{1156DAA8-A018-4525-9A26-E885016025F7}" type="slidenum">
              <a:rPr lang="en-US" smtClean="0"/>
              <a:t>‹#›</a:t>
            </a:fld>
            <a:endParaRPr lang="en-US" dirty="0"/>
          </a:p>
        </p:txBody>
      </p:sp>
    </p:spTree>
    <p:extLst>
      <p:ext uri="{BB962C8B-B14F-4D97-AF65-F5344CB8AC3E}">
        <p14:creationId xmlns:p14="http://schemas.microsoft.com/office/powerpoint/2010/main" val="1984665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18ACE-5884-4E8A-84D8-B3BE4EE987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74A4B0-7933-4723-82E1-F092551288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0D63A9-A72A-471A-B100-480719D8EF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554CD3-C735-42ED-B88F-DDC57A6EF5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7415FC-52F2-4EBA-8AE5-C06728DE9C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ECBA8B-F44B-4CCC-8451-2EF8C1F965EE}"/>
              </a:ext>
            </a:extLst>
          </p:cNvPr>
          <p:cNvSpPr>
            <a:spLocks noGrp="1"/>
          </p:cNvSpPr>
          <p:nvPr>
            <p:ph type="dt" sz="half" idx="10"/>
          </p:nvPr>
        </p:nvSpPr>
        <p:spPr/>
        <p:txBody>
          <a:bodyPr/>
          <a:lstStyle/>
          <a:p>
            <a:fld id="{045CCB86-6794-4535-B8AC-7E18DA54ABEF}" type="datetimeFigureOut">
              <a:rPr lang="en-US" smtClean="0"/>
              <a:t>8/31/2022</a:t>
            </a:fld>
            <a:endParaRPr lang="en-US" dirty="0"/>
          </a:p>
        </p:txBody>
      </p:sp>
      <p:sp>
        <p:nvSpPr>
          <p:cNvPr id="8" name="Footer Placeholder 7">
            <a:extLst>
              <a:ext uri="{FF2B5EF4-FFF2-40B4-BE49-F238E27FC236}">
                <a16:creationId xmlns:a16="http://schemas.microsoft.com/office/drawing/2014/main" id="{A4C5FD2E-5828-43CA-85EE-A144224332D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A7F2B6A-D6E3-4F6F-9077-FBB7888184C7}"/>
              </a:ext>
            </a:extLst>
          </p:cNvPr>
          <p:cNvSpPr>
            <a:spLocks noGrp="1"/>
          </p:cNvSpPr>
          <p:nvPr>
            <p:ph type="sldNum" sz="quarter" idx="12"/>
          </p:nvPr>
        </p:nvSpPr>
        <p:spPr/>
        <p:txBody>
          <a:bodyPr/>
          <a:lstStyle/>
          <a:p>
            <a:fld id="{1156DAA8-A018-4525-9A26-E885016025F7}" type="slidenum">
              <a:rPr lang="en-US" smtClean="0"/>
              <a:t>‹#›</a:t>
            </a:fld>
            <a:endParaRPr lang="en-US" dirty="0"/>
          </a:p>
        </p:txBody>
      </p:sp>
    </p:spTree>
    <p:extLst>
      <p:ext uri="{BB962C8B-B14F-4D97-AF65-F5344CB8AC3E}">
        <p14:creationId xmlns:p14="http://schemas.microsoft.com/office/powerpoint/2010/main" val="2178519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F7576-8631-43F9-9BC8-44840B2440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EBC362-B63C-409B-88DD-80C6B30A0C51}"/>
              </a:ext>
            </a:extLst>
          </p:cNvPr>
          <p:cNvSpPr>
            <a:spLocks noGrp="1"/>
          </p:cNvSpPr>
          <p:nvPr>
            <p:ph type="dt" sz="half" idx="10"/>
          </p:nvPr>
        </p:nvSpPr>
        <p:spPr/>
        <p:txBody>
          <a:bodyPr/>
          <a:lstStyle/>
          <a:p>
            <a:fld id="{045CCB86-6794-4535-B8AC-7E18DA54ABEF}" type="datetimeFigureOut">
              <a:rPr lang="en-US" smtClean="0"/>
              <a:t>8/31/2022</a:t>
            </a:fld>
            <a:endParaRPr lang="en-US" dirty="0"/>
          </a:p>
        </p:txBody>
      </p:sp>
      <p:sp>
        <p:nvSpPr>
          <p:cNvPr id="4" name="Footer Placeholder 3">
            <a:extLst>
              <a:ext uri="{FF2B5EF4-FFF2-40B4-BE49-F238E27FC236}">
                <a16:creationId xmlns:a16="http://schemas.microsoft.com/office/drawing/2014/main" id="{FDA00C47-F571-4645-ACAB-CB9E78B75C4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A890DE4-F8FD-4BA3-995B-208110A77D87}"/>
              </a:ext>
            </a:extLst>
          </p:cNvPr>
          <p:cNvSpPr>
            <a:spLocks noGrp="1"/>
          </p:cNvSpPr>
          <p:nvPr>
            <p:ph type="sldNum" sz="quarter" idx="12"/>
          </p:nvPr>
        </p:nvSpPr>
        <p:spPr/>
        <p:txBody>
          <a:bodyPr/>
          <a:lstStyle/>
          <a:p>
            <a:fld id="{1156DAA8-A018-4525-9A26-E885016025F7}" type="slidenum">
              <a:rPr lang="en-US" smtClean="0"/>
              <a:t>‹#›</a:t>
            </a:fld>
            <a:endParaRPr lang="en-US" dirty="0"/>
          </a:p>
        </p:txBody>
      </p:sp>
    </p:spTree>
    <p:extLst>
      <p:ext uri="{BB962C8B-B14F-4D97-AF65-F5344CB8AC3E}">
        <p14:creationId xmlns:p14="http://schemas.microsoft.com/office/powerpoint/2010/main" val="2572910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2110D8-0BF2-46B8-A0CC-ED3290266620}"/>
              </a:ext>
            </a:extLst>
          </p:cNvPr>
          <p:cNvSpPr>
            <a:spLocks noGrp="1"/>
          </p:cNvSpPr>
          <p:nvPr>
            <p:ph type="dt" sz="half" idx="10"/>
          </p:nvPr>
        </p:nvSpPr>
        <p:spPr/>
        <p:txBody>
          <a:bodyPr/>
          <a:lstStyle/>
          <a:p>
            <a:fld id="{045CCB86-6794-4535-B8AC-7E18DA54ABEF}" type="datetimeFigureOut">
              <a:rPr lang="en-US" smtClean="0"/>
              <a:t>8/31/2022</a:t>
            </a:fld>
            <a:endParaRPr lang="en-US" dirty="0"/>
          </a:p>
        </p:txBody>
      </p:sp>
      <p:sp>
        <p:nvSpPr>
          <p:cNvPr id="3" name="Footer Placeholder 2">
            <a:extLst>
              <a:ext uri="{FF2B5EF4-FFF2-40B4-BE49-F238E27FC236}">
                <a16:creationId xmlns:a16="http://schemas.microsoft.com/office/drawing/2014/main" id="{248577C4-A6D4-44C0-9523-6C66AE75832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23743F0-C1A1-4004-AA59-FBB4EC2964AA}"/>
              </a:ext>
            </a:extLst>
          </p:cNvPr>
          <p:cNvSpPr>
            <a:spLocks noGrp="1"/>
          </p:cNvSpPr>
          <p:nvPr>
            <p:ph type="sldNum" sz="quarter" idx="12"/>
          </p:nvPr>
        </p:nvSpPr>
        <p:spPr/>
        <p:txBody>
          <a:bodyPr/>
          <a:lstStyle/>
          <a:p>
            <a:fld id="{1156DAA8-A018-4525-9A26-E885016025F7}" type="slidenum">
              <a:rPr lang="en-US" smtClean="0"/>
              <a:t>‹#›</a:t>
            </a:fld>
            <a:endParaRPr lang="en-US" dirty="0"/>
          </a:p>
        </p:txBody>
      </p:sp>
    </p:spTree>
    <p:extLst>
      <p:ext uri="{BB962C8B-B14F-4D97-AF65-F5344CB8AC3E}">
        <p14:creationId xmlns:p14="http://schemas.microsoft.com/office/powerpoint/2010/main" val="52892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04CBA-94A0-40ED-A25D-2E864B7604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E1A0FD-2928-4DA3-9DE8-4AD4C45E48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58E70C-6D28-48C2-895B-8CF9279882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A6E815-6D57-4BAD-87DC-FB2DB90743BC}"/>
              </a:ext>
            </a:extLst>
          </p:cNvPr>
          <p:cNvSpPr>
            <a:spLocks noGrp="1"/>
          </p:cNvSpPr>
          <p:nvPr>
            <p:ph type="dt" sz="half" idx="10"/>
          </p:nvPr>
        </p:nvSpPr>
        <p:spPr/>
        <p:txBody>
          <a:bodyPr/>
          <a:lstStyle/>
          <a:p>
            <a:fld id="{045CCB86-6794-4535-B8AC-7E18DA54ABEF}" type="datetimeFigureOut">
              <a:rPr lang="en-US" smtClean="0"/>
              <a:t>8/31/2022</a:t>
            </a:fld>
            <a:endParaRPr lang="en-US" dirty="0"/>
          </a:p>
        </p:txBody>
      </p:sp>
      <p:sp>
        <p:nvSpPr>
          <p:cNvPr id="6" name="Footer Placeholder 5">
            <a:extLst>
              <a:ext uri="{FF2B5EF4-FFF2-40B4-BE49-F238E27FC236}">
                <a16:creationId xmlns:a16="http://schemas.microsoft.com/office/drawing/2014/main" id="{E4EAAB9C-B582-4B59-96BC-5DFDFAEDA4D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D5EB087-A2CB-4FF4-819D-CAB3F2727552}"/>
              </a:ext>
            </a:extLst>
          </p:cNvPr>
          <p:cNvSpPr>
            <a:spLocks noGrp="1"/>
          </p:cNvSpPr>
          <p:nvPr>
            <p:ph type="sldNum" sz="quarter" idx="12"/>
          </p:nvPr>
        </p:nvSpPr>
        <p:spPr/>
        <p:txBody>
          <a:bodyPr/>
          <a:lstStyle/>
          <a:p>
            <a:fld id="{1156DAA8-A018-4525-9A26-E885016025F7}" type="slidenum">
              <a:rPr lang="en-US" smtClean="0"/>
              <a:t>‹#›</a:t>
            </a:fld>
            <a:endParaRPr lang="en-US" dirty="0"/>
          </a:p>
        </p:txBody>
      </p:sp>
    </p:spTree>
    <p:extLst>
      <p:ext uri="{BB962C8B-B14F-4D97-AF65-F5344CB8AC3E}">
        <p14:creationId xmlns:p14="http://schemas.microsoft.com/office/powerpoint/2010/main" val="2783613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BC117-229D-493B-88A9-D2D097C289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CFACCE-2B18-464D-88C6-07A183ABEA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2261595-4253-4ACF-B74A-2C163916C7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D560F-FD11-4177-8CC2-17382991F12C}"/>
              </a:ext>
            </a:extLst>
          </p:cNvPr>
          <p:cNvSpPr>
            <a:spLocks noGrp="1"/>
          </p:cNvSpPr>
          <p:nvPr>
            <p:ph type="dt" sz="half" idx="10"/>
          </p:nvPr>
        </p:nvSpPr>
        <p:spPr/>
        <p:txBody>
          <a:bodyPr/>
          <a:lstStyle/>
          <a:p>
            <a:fld id="{045CCB86-6794-4535-B8AC-7E18DA54ABEF}" type="datetimeFigureOut">
              <a:rPr lang="en-US" smtClean="0"/>
              <a:t>8/31/2022</a:t>
            </a:fld>
            <a:endParaRPr lang="en-US" dirty="0"/>
          </a:p>
        </p:txBody>
      </p:sp>
      <p:sp>
        <p:nvSpPr>
          <p:cNvPr id="6" name="Footer Placeholder 5">
            <a:extLst>
              <a:ext uri="{FF2B5EF4-FFF2-40B4-BE49-F238E27FC236}">
                <a16:creationId xmlns:a16="http://schemas.microsoft.com/office/drawing/2014/main" id="{9C570E37-1495-4453-88A3-62ECC48A75D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7F78350-0A4F-41E1-8EBB-95546897C1E0}"/>
              </a:ext>
            </a:extLst>
          </p:cNvPr>
          <p:cNvSpPr>
            <a:spLocks noGrp="1"/>
          </p:cNvSpPr>
          <p:nvPr>
            <p:ph type="sldNum" sz="quarter" idx="12"/>
          </p:nvPr>
        </p:nvSpPr>
        <p:spPr/>
        <p:txBody>
          <a:bodyPr/>
          <a:lstStyle/>
          <a:p>
            <a:fld id="{1156DAA8-A018-4525-9A26-E885016025F7}" type="slidenum">
              <a:rPr lang="en-US" smtClean="0"/>
              <a:t>‹#›</a:t>
            </a:fld>
            <a:endParaRPr lang="en-US" dirty="0"/>
          </a:p>
        </p:txBody>
      </p:sp>
    </p:spTree>
    <p:extLst>
      <p:ext uri="{BB962C8B-B14F-4D97-AF65-F5344CB8AC3E}">
        <p14:creationId xmlns:p14="http://schemas.microsoft.com/office/powerpoint/2010/main" val="17415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347CD7-7BB6-4945-8AD4-1832FFC2E2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A8F7BE-C58D-48C3-92A3-7C0A699F7D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6BAEE9-AB44-4E57-B0CF-EE922007DD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CCB86-6794-4535-B8AC-7E18DA54ABEF}" type="datetimeFigureOut">
              <a:rPr lang="en-US" smtClean="0"/>
              <a:t>8/31/2022</a:t>
            </a:fld>
            <a:endParaRPr lang="en-US" dirty="0"/>
          </a:p>
        </p:txBody>
      </p:sp>
      <p:sp>
        <p:nvSpPr>
          <p:cNvPr id="5" name="Footer Placeholder 4">
            <a:extLst>
              <a:ext uri="{FF2B5EF4-FFF2-40B4-BE49-F238E27FC236}">
                <a16:creationId xmlns:a16="http://schemas.microsoft.com/office/drawing/2014/main" id="{767A6FD8-8C9C-48C2-8BE9-E5142C1609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2EBBD16-3454-46E8-B6F2-06A6AA8D56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56DAA8-A018-4525-9A26-E885016025F7}" type="slidenum">
              <a:rPr lang="en-US" smtClean="0"/>
              <a:t>‹#›</a:t>
            </a:fld>
            <a:endParaRPr lang="en-US" dirty="0"/>
          </a:p>
        </p:txBody>
      </p:sp>
    </p:spTree>
    <p:extLst>
      <p:ext uri="{BB962C8B-B14F-4D97-AF65-F5344CB8AC3E}">
        <p14:creationId xmlns:p14="http://schemas.microsoft.com/office/powerpoint/2010/main" val="3174971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6AA2C4-AE0E-5946-A9D4-6533D68737B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6" name="Picture 5"/>
          <p:cNvPicPr>
            <a:picLocks noChangeAspect="1"/>
          </p:cNvPicPr>
          <p:nvPr/>
        </p:nvPicPr>
        <p:blipFill>
          <a:blip r:embed="rId2"/>
          <a:srcRect/>
          <a:stretch/>
        </p:blipFill>
        <p:spPr>
          <a:xfrm>
            <a:off x="-95491" y="-85360"/>
            <a:ext cx="12287491" cy="8541863"/>
          </a:xfrm>
          <a:prstGeom prst="rect">
            <a:avLst/>
          </a:prstGeom>
        </p:spPr>
      </p:pic>
      <p:sp>
        <p:nvSpPr>
          <p:cNvPr id="7" name="Rectangle 6"/>
          <p:cNvSpPr/>
          <p:nvPr/>
        </p:nvSpPr>
        <p:spPr>
          <a:xfrm>
            <a:off x="-47011" y="2186422"/>
            <a:ext cx="12258470" cy="30217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9" name="Straight Connector 8"/>
          <p:cNvCxnSpPr>
            <a:cxnSpLocks/>
          </p:cNvCxnSpPr>
          <p:nvPr/>
        </p:nvCxnSpPr>
        <p:spPr>
          <a:xfrm>
            <a:off x="-36025" y="5163643"/>
            <a:ext cx="12276838" cy="9034"/>
          </a:xfrm>
          <a:prstGeom prst="line">
            <a:avLst/>
          </a:prstGeom>
          <a:ln w="1016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85622" y="2399662"/>
            <a:ext cx="0" cy="229113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06379" y="2680434"/>
            <a:ext cx="5101651"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4472C4"/>
                </a:solidFill>
                <a:effectLst/>
                <a:uLnTx/>
                <a:uFillTx/>
                <a:latin typeface="Georgia" charset="0"/>
                <a:ea typeface="Georgia" charset="0"/>
                <a:cs typeface="Georgia" charset="0"/>
              </a:rPr>
              <a:t>Juvenile Justice Coordinating Council Process Improvement Services</a:t>
            </a:r>
          </a:p>
        </p:txBody>
      </p:sp>
      <p:sp>
        <p:nvSpPr>
          <p:cNvPr id="14" name="TextBox 13"/>
          <p:cNvSpPr txBox="1"/>
          <p:nvPr/>
        </p:nvSpPr>
        <p:spPr>
          <a:xfrm>
            <a:off x="6306379" y="4490679"/>
            <a:ext cx="290758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4472C4"/>
                </a:solidFill>
                <a:effectLst/>
                <a:uLnTx/>
                <a:uFillTx/>
                <a:latin typeface="Calibri" panose="020F0502020204030204"/>
                <a:ea typeface="+mn-ea"/>
                <a:cs typeface="+mn-cs"/>
              </a:rPr>
              <a:t> </a:t>
            </a:r>
            <a:r>
              <a:rPr lang="en-US" sz="1200" dirty="0">
                <a:solidFill>
                  <a:srgbClr val="4472C4"/>
                </a:solidFill>
                <a:latin typeface="Calibri" panose="020F0502020204030204"/>
              </a:rPr>
              <a:t>May</a:t>
            </a:r>
            <a:r>
              <a:rPr kumimoji="0" lang="en-US" sz="1200" b="0" i="0" u="none" strike="noStrike" kern="1200" cap="none" spc="0" normalizeH="0" baseline="0" noProof="0" dirty="0">
                <a:ln>
                  <a:noFill/>
                </a:ln>
                <a:solidFill>
                  <a:srgbClr val="4472C4"/>
                </a:solidFill>
                <a:effectLst/>
                <a:uLnTx/>
                <a:uFillTx/>
                <a:latin typeface="Calibri" panose="020F0502020204030204"/>
                <a:ea typeface="+mn-ea"/>
                <a:cs typeface="+mn-cs"/>
              </a:rPr>
              <a:t> </a:t>
            </a:r>
            <a:r>
              <a:rPr lang="en-US" sz="1200" dirty="0">
                <a:solidFill>
                  <a:srgbClr val="4472C4"/>
                </a:solidFill>
                <a:latin typeface="Calibri" panose="020F0502020204030204"/>
              </a:rPr>
              <a:t>24</a:t>
            </a:r>
            <a:r>
              <a:rPr kumimoji="0" lang="en-US" sz="1200" b="0" i="0" u="none" strike="noStrike" kern="1200" cap="none" spc="0" normalizeH="0" baseline="0" noProof="0" dirty="0">
                <a:ln>
                  <a:noFill/>
                </a:ln>
                <a:solidFill>
                  <a:srgbClr val="4472C4"/>
                </a:solidFill>
                <a:effectLst/>
                <a:uLnTx/>
                <a:uFillTx/>
                <a:latin typeface="Calibri" panose="020F0502020204030204"/>
                <a:ea typeface="+mn-ea"/>
                <a:cs typeface="+mn-cs"/>
              </a:rPr>
              <a:t>, 2022</a:t>
            </a:r>
          </a:p>
        </p:txBody>
      </p:sp>
      <p:cxnSp>
        <p:nvCxnSpPr>
          <p:cNvPr id="17" name="Straight Connector 16"/>
          <p:cNvCxnSpPr>
            <a:cxnSpLocks/>
          </p:cNvCxnSpPr>
          <p:nvPr/>
        </p:nvCxnSpPr>
        <p:spPr>
          <a:xfrm>
            <a:off x="-27552" y="2119310"/>
            <a:ext cx="12219552" cy="9033"/>
          </a:xfrm>
          <a:prstGeom prst="line">
            <a:avLst/>
          </a:prstGeom>
          <a:ln w="1016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BB1D024A-B77A-48BC-A9A4-A87B8DC53B8C}"/>
              </a:ext>
            </a:extLst>
          </p:cNvPr>
          <p:cNvPicPr>
            <a:picLocks noChangeAspect="1"/>
          </p:cNvPicPr>
          <p:nvPr/>
        </p:nvPicPr>
        <p:blipFill>
          <a:blip r:embed="rId3"/>
          <a:stretch>
            <a:fillRect/>
          </a:stretch>
        </p:blipFill>
        <p:spPr>
          <a:xfrm>
            <a:off x="2583431" y="2465334"/>
            <a:ext cx="3186577" cy="1261885"/>
          </a:xfrm>
          <a:prstGeom prst="rect">
            <a:avLst/>
          </a:prstGeom>
        </p:spPr>
      </p:pic>
      <p:pic>
        <p:nvPicPr>
          <p:cNvPr id="10" name="Picture 9">
            <a:extLst>
              <a:ext uri="{FF2B5EF4-FFF2-40B4-BE49-F238E27FC236}">
                <a16:creationId xmlns:a16="http://schemas.microsoft.com/office/drawing/2014/main" id="{98566135-3DF0-4894-9317-82847962946F}"/>
              </a:ext>
            </a:extLst>
          </p:cNvPr>
          <p:cNvPicPr>
            <a:picLocks noChangeAspect="1"/>
          </p:cNvPicPr>
          <p:nvPr/>
        </p:nvPicPr>
        <p:blipFill>
          <a:blip r:embed="rId4"/>
          <a:stretch>
            <a:fillRect/>
          </a:stretch>
        </p:blipFill>
        <p:spPr>
          <a:xfrm>
            <a:off x="2009774" y="3627467"/>
            <a:ext cx="3571873" cy="1116211"/>
          </a:xfrm>
          <a:prstGeom prst="rect">
            <a:avLst/>
          </a:prstGeom>
        </p:spPr>
      </p:pic>
    </p:spTree>
    <p:extLst>
      <p:ext uri="{BB962C8B-B14F-4D97-AF65-F5344CB8AC3E}">
        <p14:creationId xmlns:p14="http://schemas.microsoft.com/office/powerpoint/2010/main" val="1997044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17D176C-4C35-4759-8FAC-DC304FFCC9B2}"/>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rPr>
              <a:t>Next Steps</a:t>
            </a:r>
          </a:p>
        </p:txBody>
      </p:sp>
      <p:graphicFrame>
        <p:nvGraphicFramePr>
          <p:cNvPr id="5" name="Content Placeholder 2">
            <a:extLst>
              <a:ext uri="{FF2B5EF4-FFF2-40B4-BE49-F238E27FC236}">
                <a16:creationId xmlns:a16="http://schemas.microsoft.com/office/drawing/2014/main" id="{6A29AF65-FC26-260A-4B1A-B23BECEF1E2F}"/>
              </a:ext>
            </a:extLst>
          </p:cNvPr>
          <p:cNvGraphicFramePr>
            <a:graphicFrameLocks noGrp="1"/>
          </p:cNvGraphicFramePr>
          <p:nvPr>
            <p:ph idx="1"/>
            <p:extLst>
              <p:ext uri="{D42A27DB-BD31-4B8C-83A1-F6EECF244321}">
                <p14:modId xmlns:p14="http://schemas.microsoft.com/office/powerpoint/2010/main" val="3327307246"/>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4402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1"/>
          <p:cNvSpPr>
            <a:spLocks noGrp="1"/>
          </p:cNvSpPr>
          <p:nvPr>
            <p:ph type="sldNum" sz="quarter" idx="12"/>
          </p:nvPr>
        </p:nvSpPr>
        <p:spPr>
          <a:xfrm>
            <a:off x="9889919" y="635635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C034C4-EE4C-9B4C-AF72-899D9164FD59}"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srgbClr val="000000">
                  <a:tint val="75000"/>
                </a:srgbClr>
              </a:solidFill>
              <a:effectLst/>
              <a:uLnTx/>
              <a:uFillTx/>
              <a:latin typeface="Calibri" panose="020F0502020204030204"/>
              <a:ea typeface="+mn-ea"/>
              <a:cs typeface="+mn-cs"/>
            </a:endParaRPr>
          </a:p>
        </p:txBody>
      </p:sp>
      <p:cxnSp>
        <p:nvCxnSpPr>
          <p:cNvPr id="13" name="Straight Connector 12"/>
          <p:cNvCxnSpPr/>
          <p:nvPr/>
        </p:nvCxnSpPr>
        <p:spPr>
          <a:xfrm>
            <a:off x="-130629" y="783771"/>
            <a:ext cx="12322629" cy="0"/>
          </a:xfrm>
          <a:prstGeom prst="line">
            <a:avLst/>
          </a:prstGeom>
          <a:ln w="222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4579650" cy="6869475"/>
          </a:xfrm>
          <a:prstGeom prst="rect">
            <a:avLst/>
          </a:prstGeom>
        </p:spPr>
      </p:pic>
      <p:cxnSp>
        <p:nvCxnSpPr>
          <p:cNvPr id="17" name="Straight Connector 16"/>
          <p:cNvCxnSpPr/>
          <p:nvPr/>
        </p:nvCxnSpPr>
        <p:spPr>
          <a:xfrm>
            <a:off x="5168860" y="378341"/>
            <a:ext cx="0" cy="193853"/>
          </a:xfrm>
          <a:prstGeom prst="line">
            <a:avLst/>
          </a:prstGeom>
          <a:ln w="88900">
            <a:solidFill>
              <a:srgbClr val="86AB5D"/>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198112" y="294218"/>
            <a:ext cx="4539705" cy="3539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rgbClr val="552733"/>
                </a:solidFill>
                <a:effectLst/>
                <a:uLnTx/>
                <a:uFillTx/>
                <a:latin typeface="Arial" charset="0"/>
                <a:ea typeface="Arial" charset="0"/>
                <a:cs typeface="Arial" charset="0"/>
              </a:rPr>
              <a:t>AGENDA</a:t>
            </a:r>
            <a:endParaRPr kumimoji="0" lang="en-US" sz="1700" b="0" i="0" u="none" strike="noStrike" kern="1200" cap="none" spc="0" normalizeH="0" baseline="0" noProof="0" dirty="0">
              <a:ln>
                <a:noFill/>
              </a:ln>
              <a:solidFill>
                <a:srgbClr val="552733"/>
              </a:solidFill>
              <a:effectLst/>
              <a:uLnTx/>
              <a:uFillTx/>
              <a:latin typeface="Arial" charset="0"/>
              <a:ea typeface="Arial" charset="0"/>
              <a:cs typeface="Arial" charset="0"/>
            </a:endParaRPr>
          </a:p>
        </p:txBody>
      </p:sp>
      <p:sp>
        <p:nvSpPr>
          <p:cNvPr id="19" name="TextBox 18"/>
          <p:cNvSpPr txBox="1"/>
          <p:nvPr/>
        </p:nvSpPr>
        <p:spPr>
          <a:xfrm>
            <a:off x="5168860" y="1307904"/>
            <a:ext cx="5606716" cy="2062103"/>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charset="2"/>
              <a:buChar char="q"/>
              <a:tabLst/>
              <a:defRPr/>
            </a:pPr>
            <a:r>
              <a:rPr lang="en-US" sz="1600" b="1" dirty="0">
                <a:solidFill>
                  <a:srgbClr val="0066A3"/>
                </a:solidFill>
                <a:latin typeface="Arial" charset="0"/>
                <a:ea typeface="Arial" charset="0"/>
                <a:cs typeface="Arial" charset="0"/>
              </a:rPr>
              <a:t>REVIEW OF PROCESS IMPROVEMENT EVENT</a:t>
            </a:r>
          </a:p>
          <a:p>
            <a:pPr marL="285750" marR="0" lvl="0" indent="-285750" algn="l" defTabSz="914400" rtl="0" eaLnBrk="1" fontAlgn="auto" latinLnBrk="0" hangingPunct="1">
              <a:lnSpc>
                <a:spcPct val="100000"/>
              </a:lnSpc>
              <a:spcBef>
                <a:spcPts val="0"/>
              </a:spcBef>
              <a:spcAft>
                <a:spcPts val="0"/>
              </a:spcAft>
              <a:buClrTx/>
              <a:buSzTx/>
              <a:buFont typeface="Wingdings" charset="2"/>
              <a:buChar char="q"/>
              <a:tabLst/>
              <a:defRPr/>
            </a:pPr>
            <a:endParaRPr kumimoji="0" lang="en-US" sz="1600" b="1" i="0" u="none" strike="noStrike" kern="1200" cap="none" spc="0" normalizeH="0" baseline="0" noProof="0" dirty="0">
              <a:ln>
                <a:noFill/>
              </a:ln>
              <a:solidFill>
                <a:srgbClr val="0066A3"/>
              </a:solidFill>
              <a:effectLst/>
              <a:uLnTx/>
              <a:uFillTx/>
              <a:latin typeface="Arial" charset="0"/>
              <a:ea typeface="Arial" charset="0"/>
              <a:cs typeface="Arial" charset="0"/>
            </a:endParaRPr>
          </a:p>
          <a:p>
            <a:pPr marL="285750" marR="0" lvl="0" indent="-285750" algn="l" defTabSz="914400" rtl="0" eaLnBrk="1" fontAlgn="auto" latinLnBrk="0" hangingPunct="1">
              <a:lnSpc>
                <a:spcPct val="100000"/>
              </a:lnSpc>
              <a:spcBef>
                <a:spcPts val="0"/>
              </a:spcBef>
              <a:spcAft>
                <a:spcPts val="0"/>
              </a:spcAft>
              <a:buClrTx/>
              <a:buSzTx/>
              <a:buFont typeface="Wingdings" charset="2"/>
              <a:buChar char="q"/>
              <a:tabLst/>
              <a:defRPr/>
            </a:pPr>
            <a:r>
              <a:rPr kumimoji="0" lang="en-US" sz="1600" b="1" i="0" u="none" strike="noStrike" kern="1200" cap="none" spc="0" normalizeH="0" baseline="0" noProof="0" dirty="0">
                <a:ln>
                  <a:noFill/>
                </a:ln>
                <a:solidFill>
                  <a:srgbClr val="0066A3"/>
                </a:solidFill>
                <a:effectLst/>
                <a:uLnTx/>
                <a:uFillTx/>
                <a:latin typeface="Arial" charset="0"/>
                <a:ea typeface="Arial" charset="0"/>
                <a:cs typeface="Arial" charset="0"/>
              </a:rPr>
              <a:t>DISCUSSION OF AREAS OF FOCUS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66A3"/>
              </a:solidFill>
              <a:effectLst/>
              <a:uLnTx/>
              <a:uFillTx/>
              <a:latin typeface="Arial" charset="0"/>
              <a:ea typeface="Arial" charset="0"/>
              <a:cs typeface="Arial" charset="0"/>
            </a:endParaRPr>
          </a:p>
          <a:p>
            <a:pPr marL="285750" marR="0" lvl="0" indent="-285750" algn="l" defTabSz="914400" rtl="0" eaLnBrk="1" fontAlgn="auto" latinLnBrk="0" hangingPunct="1">
              <a:lnSpc>
                <a:spcPct val="100000"/>
              </a:lnSpc>
              <a:spcBef>
                <a:spcPts val="0"/>
              </a:spcBef>
              <a:spcAft>
                <a:spcPts val="0"/>
              </a:spcAft>
              <a:buClrTx/>
              <a:buSzTx/>
              <a:buFont typeface="Wingdings" charset="2"/>
              <a:buChar char="q"/>
              <a:tabLst/>
              <a:defRPr/>
            </a:pPr>
            <a:r>
              <a:rPr kumimoji="0" lang="en-US" sz="1600" b="1" i="0" u="none" strike="noStrike" kern="1200" cap="none" spc="0" normalizeH="0" baseline="0" noProof="0" dirty="0">
                <a:ln>
                  <a:noFill/>
                </a:ln>
                <a:solidFill>
                  <a:srgbClr val="0066A3"/>
                </a:solidFill>
                <a:effectLst/>
                <a:uLnTx/>
                <a:uFillTx/>
                <a:latin typeface="Arial" charset="0"/>
                <a:ea typeface="Arial" charset="0"/>
                <a:cs typeface="Arial" charset="0"/>
              </a:rPr>
              <a:t>NEXT STEPS</a:t>
            </a:r>
          </a:p>
          <a:p>
            <a:pPr marR="0" lvl="0" algn="l" defTabSz="914400" rtl="0" eaLnBrk="1" fontAlgn="auto" latinLnBrk="0" hangingPunct="1">
              <a:lnSpc>
                <a:spcPct val="100000"/>
              </a:lnSpc>
              <a:spcBef>
                <a:spcPts val="0"/>
              </a:spcBef>
              <a:spcAft>
                <a:spcPts val="0"/>
              </a:spcAft>
              <a:buClrTx/>
              <a:buSzTx/>
              <a:tabLst/>
              <a:defRPr/>
            </a:pPr>
            <a:endParaRPr kumimoji="0" lang="en-US" sz="1600" b="1" i="0" u="none" strike="noStrike" kern="1200" cap="none" spc="0" normalizeH="0" baseline="0" noProof="0" dirty="0">
              <a:ln>
                <a:noFill/>
              </a:ln>
              <a:solidFill>
                <a:srgbClr val="0066A3"/>
              </a:solidFill>
              <a:effectLst/>
              <a:uLnTx/>
              <a:uFillTx/>
              <a:latin typeface="Arial" charset="0"/>
              <a:ea typeface="Arial" charset="0"/>
              <a:cs typeface="Arial" charset="0"/>
            </a:endParaRPr>
          </a:p>
          <a:p>
            <a:pPr marL="285750" marR="0" lvl="0" indent="-285750" algn="l" defTabSz="914400" rtl="0" eaLnBrk="1" fontAlgn="auto" latinLnBrk="0" hangingPunct="1">
              <a:lnSpc>
                <a:spcPct val="100000"/>
              </a:lnSpc>
              <a:spcBef>
                <a:spcPts val="0"/>
              </a:spcBef>
              <a:spcAft>
                <a:spcPts val="0"/>
              </a:spcAft>
              <a:buClrTx/>
              <a:buSzTx/>
              <a:buFont typeface="Wingdings" charset="2"/>
              <a:buChar char="q"/>
              <a:tabLst/>
              <a:defRPr/>
            </a:pPr>
            <a:r>
              <a:rPr kumimoji="0" lang="en-US" sz="1600" b="1" i="0" u="none" strike="noStrike" kern="1200" cap="none" spc="0" normalizeH="0" baseline="0" noProof="0" dirty="0">
                <a:ln>
                  <a:noFill/>
                </a:ln>
                <a:solidFill>
                  <a:srgbClr val="0066A3"/>
                </a:solidFill>
                <a:effectLst/>
                <a:uLnTx/>
                <a:uFillTx/>
                <a:latin typeface="Arial" charset="0"/>
                <a:ea typeface="Arial" charset="0"/>
                <a:cs typeface="Arial" charset="0"/>
              </a:rPr>
              <a:t>QUESTIONS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66A3"/>
              </a:solidFill>
              <a:effectLst/>
              <a:uLnTx/>
              <a:uFillTx/>
              <a:latin typeface="Arial" charset="0"/>
              <a:ea typeface="Arial" charset="0"/>
              <a:cs typeface="Arial" charset="0"/>
            </a:endParaRPr>
          </a:p>
        </p:txBody>
      </p:sp>
    </p:spTree>
    <p:extLst>
      <p:ext uri="{BB962C8B-B14F-4D97-AF65-F5344CB8AC3E}">
        <p14:creationId xmlns:p14="http://schemas.microsoft.com/office/powerpoint/2010/main" val="85741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7B31C2D-AA68-48E5-A7A2-860BD69D51AA}"/>
              </a:ext>
            </a:extLst>
          </p:cNvPr>
          <p:cNvSpPr>
            <a:spLocks noGrp="1"/>
          </p:cNvSpPr>
          <p:nvPr>
            <p:ph type="title"/>
          </p:nvPr>
        </p:nvSpPr>
        <p:spPr>
          <a:xfrm>
            <a:off x="524741" y="620392"/>
            <a:ext cx="3808268" cy="5504688"/>
          </a:xfrm>
        </p:spPr>
        <p:txBody>
          <a:bodyPr>
            <a:normAutofit/>
          </a:bodyPr>
          <a:lstStyle/>
          <a:p>
            <a:r>
              <a:rPr lang="en-US" sz="5100" dirty="0">
                <a:solidFill>
                  <a:schemeClr val="bg1"/>
                </a:solidFill>
              </a:rPr>
              <a:t>Process Improvement Meeting</a:t>
            </a:r>
          </a:p>
        </p:txBody>
      </p:sp>
      <p:graphicFrame>
        <p:nvGraphicFramePr>
          <p:cNvPr id="5" name="Content Placeholder 2">
            <a:extLst>
              <a:ext uri="{FF2B5EF4-FFF2-40B4-BE49-F238E27FC236}">
                <a16:creationId xmlns:a16="http://schemas.microsoft.com/office/drawing/2014/main" id="{AD657961-B9B3-70CD-F6F7-D05724473033}"/>
              </a:ext>
            </a:extLst>
          </p:cNvPr>
          <p:cNvGraphicFramePr>
            <a:graphicFrameLocks noGrp="1"/>
          </p:cNvGraphicFramePr>
          <p:nvPr>
            <p:ph idx="1"/>
            <p:extLst>
              <p:ext uri="{D42A27DB-BD31-4B8C-83A1-F6EECF244321}">
                <p14:modId xmlns:p14="http://schemas.microsoft.com/office/powerpoint/2010/main" val="563457417"/>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9295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EF3CA3-9C7A-4E0F-AC60-9AF1D2E10CB5}"/>
              </a:ext>
            </a:extLst>
          </p:cNvPr>
          <p:cNvSpPr>
            <a:spLocks noGrp="1"/>
          </p:cNvSpPr>
          <p:nvPr>
            <p:ph type="title"/>
          </p:nvPr>
        </p:nvSpPr>
        <p:spPr>
          <a:xfrm>
            <a:off x="524740" y="620392"/>
            <a:ext cx="4384144" cy="5504688"/>
          </a:xfrm>
        </p:spPr>
        <p:txBody>
          <a:bodyPr>
            <a:normAutofit/>
          </a:bodyPr>
          <a:lstStyle/>
          <a:p>
            <a:r>
              <a:rPr lang="en-US" sz="5400" dirty="0">
                <a:solidFill>
                  <a:schemeClr val="bg1"/>
                </a:solidFill>
              </a:rPr>
              <a:t>Prior to the  process improvement meeting</a:t>
            </a:r>
          </a:p>
        </p:txBody>
      </p:sp>
      <p:graphicFrame>
        <p:nvGraphicFramePr>
          <p:cNvPr id="5" name="Content Placeholder 2">
            <a:extLst>
              <a:ext uri="{FF2B5EF4-FFF2-40B4-BE49-F238E27FC236}">
                <a16:creationId xmlns:a16="http://schemas.microsoft.com/office/drawing/2014/main" id="{A3AF4A19-54AA-1E7E-AD5E-F4B302218CD3}"/>
              </a:ext>
            </a:extLst>
          </p:cNvPr>
          <p:cNvGraphicFramePr>
            <a:graphicFrameLocks noGrp="1"/>
          </p:cNvGraphicFramePr>
          <p:nvPr>
            <p:ph idx="1"/>
            <p:extLst>
              <p:ext uri="{D42A27DB-BD31-4B8C-83A1-F6EECF244321}">
                <p14:modId xmlns:p14="http://schemas.microsoft.com/office/powerpoint/2010/main" val="139781602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8889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2DCDF9D-4651-4DC2-9AD9-9F44F30CE2F8}"/>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rPr>
              <a:t>What is going well?</a:t>
            </a:r>
          </a:p>
        </p:txBody>
      </p:sp>
      <p:graphicFrame>
        <p:nvGraphicFramePr>
          <p:cNvPr id="5" name="Content Placeholder 2">
            <a:extLst>
              <a:ext uri="{FF2B5EF4-FFF2-40B4-BE49-F238E27FC236}">
                <a16:creationId xmlns:a16="http://schemas.microsoft.com/office/drawing/2014/main" id="{362275F1-1F47-0BAD-EEED-3CFDD0E1B80B}"/>
              </a:ext>
            </a:extLst>
          </p:cNvPr>
          <p:cNvGraphicFramePr>
            <a:graphicFrameLocks noGrp="1"/>
          </p:cNvGraphicFramePr>
          <p:nvPr>
            <p:ph idx="1"/>
            <p:extLst>
              <p:ext uri="{D42A27DB-BD31-4B8C-83A1-F6EECF244321}">
                <p14:modId xmlns:p14="http://schemas.microsoft.com/office/powerpoint/2010/main" val="213287938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0497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04D3D73-B168-4D71-8288-AA5CF45142FE}"/>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rPr>
              <a:t>What steps in the process can be improved?</a:t>
            </a:r>
          </a:p>
        </p:txBody>
      </p:sp>
      <p:graphicFrame>
        <p:nvGraphicFramePr>
          <p:cNvPr id="5" name="Content Placeholder 2">
            <a:extLst>
              <a:ext uri="{FF2B5EF4-FFF2-40B4-BE49-F238E27FC236}">
                <a16:creationId xmlns:a16="http://schemas.microsoft.com/office/drawing/2014/main" id="{B2028BF0-9D19-0C97-3495-D0266B93AC0C}"/>
              </a:ext>
            </a:extLst>
          </p:cNvPr>
          <p:cNvGraphicFramePr>
            <a:graphicFrameLocks noGrp="1"/>
          </p:cNvGraphicFramePr>
          <p:nvPr>
            <p:ph idx="1"/>
            <p:extLst>
              <p:ext uri="{D42A27DB-BD31-4B8C-83A1-F6EECF244321}">
                <p14:modId xmlns:p14="http://schemas.microsoft.com/office/powerpoint/2010/main" val="80573736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8331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EF8EF70-5998-4D84-B8A8-F9BA2479C0AC}"/>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rPr>
              <a:t>Program information gathering</a:t>
            </a:r>
          </a:p>
        </p:txBody>
      </p:sp>
      <p:graphicFrame>
        <p:nvGraphicFramePr>
          <p:cNvPr id="5" name="Content Placeholder 2">
            <a:extLst>
              <a:ext uri="{FF2B5EF4-FFF2-40B4-BE49-F238E27FC236}">
                <a16:creationId xmlns:a16="http://schemas.microsoft.com/office/drawing/2014/main" id="{DAAEBED4-5F55-6395-BFE1-89D5E2C8D068}"/>
              </a:ext>
            </a:extLst>
          </p:cNvPr>
          <p:cNvGraphicFramePr>
            <a:graphicFrameLocks noGrp="1"/>
          </p:cNvGraphicFramePr>
          <p:nvPr>
            <p:ph idx="1"/>
            <p:extLst>
              <p:ext uri="{D42A27DB-BD31-4B8C-83A1-F6EECF244321}">
                <p14:modId xmlns:p14="http://schemas.microsoft.com/office/powerpoint/2010/main" val="528808703"/>
              </p:ext>
            </p:extLst>
          </p:nvPr>
        </p:nvGraphicFramePr>
        <p:xfrm>
          <a:off x="540361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8559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25D95B-5701-41A7-B41C-58492E5A9433}"/>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rPr>
              <a:t>Funding allocation process</a:t>
            </a:r>
          </a:p>
        </p:txBody>
      </p:sp>
      <p:graphicFrame>
        <p:nvGraphicFramePr>
          <p:cNvPr id="5" name="Content Placeholder 2">
            <a:extLst>
              <a:ext uri="{FF2B5EF4-FFF2-40B4-BE49-F238E27FC236}">
                <a16:creationId xmlns:a16="http://schemas.microsoft.com/office/drawing/2014/main" id="{2241453B-272F-DC30-5BDF-7199037CC4B1}"/>
              </a:ext>
            </a:extLst>
          </p:cNvPr>
          <p:cNvGraphicFramePr>
            <a:graphicFrameLocks noGrp="1"/>
          </p:cNvGraphicFramePr>
          <p:nvPr>
            <p:ph idx="1"/>
            <p:extLst>
              <p:ext uri="{D42A27DB-BD31-4B8C-83A1-F6EECF244321}">
                <p14:modId xmlns:p14="http://schemas.microsoft.com/office/powerpoint/2010/main" val="269353813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1916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0B6E97B-80B3-4C23-94BA-AAA22643EB40}"/>
              </a:ext>
            </a:extLst>
          </p:cNvPr>
          <p:cNvSpPr>
            <a:spLocks noGrp="1"/>
          </p:cNvSpPr>
          <p:nvPr>
            <p:ph type="title"/>
          </p:nvPr>
        </p:nvSpPr>
        <p:spPr>
          <a:xfrm>
            <a:off x="524741" y="620392"/>
            <a:ext cx="3808268" cy="5504688"/>
          </a:xfrm>
        </p:spPr>
        <p:txBody>
          <a:bodyPr>
            <a:normAutofit/>
          </a:bodyPr>
          <a:lstStyle/>
          <a:p>
            <a:r>
              <a:rPr lang="en-US" sz="4800" dirty="0">
                <a:solidFill>
                  <a:schemeClr val="bg1"/>
                </a:solidFill>
              </a:rPr>
              <a:t>Operational organization of the JJCC</a:t>
            </a:r>
          </a:p>
        </p:txBody>
      </p:sp>
      <p:graphicFrame>
        <p:nvGraphicFramePr>
          <p:cNvPr id="5" name="Content Placeholder 2">
            <a:extLst>
              <a:ext uri="{FF2B5EF4-FFF2-40B4-BE49-F238E27FC236}">
                <a16:creationId xmlns:a16="http://schemas.microsoft.com/office/drawing/2014/main" id="{752EC54F-593C-FD7E-7376-9FBC80B2C625}"/>
              </a:ext>
            </a:extLst>
          </p:cNvPr>
          <p:cNvGraphicFramePr>
            <a:graphicFrameLocks noGrp="1"/>
          </p:cNvGraphicFramePr>
          <p:nvPr>
            <p:ph idx="1"/>
            <p:extLst>
              <p:ext uri="{D42A27DB-BD31-4B8C-83A1-F6EECF244321}">
                <p14:modId xmlns:p14="http://schemas.microsoft.com/office/powerpoint/2010/main" val="271651534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54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727</Words>
  <Application>Microsoft Office PowerPoint</Application>
  <PresentationFormat>Widescreen</PresentationFormat>
  <Paragraphs>58</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Georgia</vt:lpstr>
      <vt:lpstr>Wingdings</vt:lpstr>
      <vt:lpstr>Office Theme</vt:lpstr>
      <vt:lpstr>PowerPoint Presentation</vt:lpstr>
      <vt:lpstr>PowerPoint Presentation</vt:lpstr>
      <vt:lpstr>Process Improvement Meeting</vt:lpstr>
      <vt:lpstr>Prior to the  process improvement meeting</vt:lpstr>
      <vt:lpstr>What is going well?</vt:lpstr>
      <vt:lpstr>What steps in the process can be improved?</vt:lpstr>
      <vt:lpstr>Program information gathering</vt:lpstr>
      <vt:lpstr>Funding allocation process</vt:lpstr>
      <vt:lpstr>Operational organization of the JJCC</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 HMA updates</dc:title>
  <dc:creator>Carol Clancy</dc:creator>
  <cp:lastModifiedBy>Sharon Hawkins</cp:lastModifiedBy>
  <cp:revision>7</cp:revision>
  <dcterms:created xsi:type="dcterms:W3CDTF">2022-08-31T02:53:15Z</dcterms:created>
  <dcterms:modified xsi:type="dcterms:W3CDTF">2022-09-01T00:05:57Z</dcterms:modified>
</cp:coreProperties>
</file>