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8.9-->
<p:presentation xmlns:r="http://schemas.openxmlformats.org/officeDocument/2006/relationships" xmlns:a="http://schemas.openxmlformats.org/drawingml/2006/main" xmlns:p="http://schemas.openxmlformats.org/presentationml/2006/main" showSpecialPlsOnTitleSld="0" saveSubsetFonts="1">
  <p:sldMasterIdLst>
    <p:sldMasterId id="2147483671" r:id="rId1"/>
    <p:sldMasterId id="2147483995" r:id="rId2"/>
  </p:sldMasterIdLst>
  <p:notesMasterIdLst>
    <p:notesMasterId r:id="rId3"/>
  </p:notesMasterIdLst>
  <p:handoutMasterIdLst>
    <p:handoutMasterId r:id="rId4"/>
  </p:handoutMasterIdLst>
  <p:sldIdLst>
    <p:sldId id="256" r:id="rId5"/>
    <p:sldId id="407" r:id="rId6"/>
    <p:sldId id="401" r:id="rId7"/>
    <p:sldId id="259" r:id="rId8"/>
    <p:sldId id="264" r:id="rId9"/>
    <p:sldId id="366" r:id="rId10"/>
    <p:sldId id="400" r:id="rId11"/>
    <p:sldId id="403" r:id="rId12"/>
    <p:sldId id="271" r:id="rId13"/>
    <p:sldId id="272" r:id="rId14"/>
    <p:sldId id="277" r:id="rId15"/>
    <p:sldId id="408" r:id="rId16"/>
    <p:sldId id="409" r:id="rId17"/>
    <p:sldId id="267" r:id="rId18"/>
    <p:sldId id="279" r:id="rId19"/>
    <p:sldId id="281" r:id="rId20"/>
    <p:sldId id="396" r:id="rId21"/>
    <p:sldId id="404" r:id="rId22"/>
    <p:sldId id="289" r:id="rId23"/>
    <p:sldId id="308" r:id="rId24"/>
  </p:sldIdLst>
  <p:sldSz cx="9144000" cy="6858000" type="screen4x3"/>
  <p:notesSz cx="7019925" cy="9305925"/>
  <p:custDataLst>
    <p:tags r:id="rId25"/>
  </p:custDataLst>
  <p:defaultTextStyle>
    <a:defPPr>
      <a:defRPr lang="en-US"/>
    </a:defPPr>
    <a:lvl1pPr algn="l" rtl="0" eaLnBrk="0" fontAlgn="base" hangingPunct="0">
      <a:spcBef>
        <a:spcPct val="0"/>
      </a:spcBef>
      <a:spcAft>
        <a:spcPct val="0"/>
      </a:spcAft>
      <a:defRPr sz="3200" kern="1200">
        <a:solidFill>
          <a:schemeClr val="tx1"/>
        </a:solidFill>
        <a:latin typeface="Arial"/>
        <a:ea typeface="+mn-ea"/>
        <a:cs typeface="+mn-cs"/>
      </a:defRPr>
    </a:lvl1pPr>
    <a:lvl2pPr marL="457200" algn="l" rtl="0" eaLnBrk="0" fontAlgn="base" hangingPunct="0">
      <a:spcBef>
        <a:spcPct val="0"/>
      </a:spcBef>
      <a:spcAft>
        <a:spcPct val="0"/>
      </a:spcAft>
      <a:defRPr sz="3200" kern="1200">
        <a:solidFill>
          <a:schemeClr val="tx1"/>
        </a:solidFill>
        <a:latin typeface="Arial"/>
        <a:ea typeface="+mn-ea"/>
        <a:cs typeface="+mn-cs"/>
      </a:defRPr>
    </a:lvl2pPr>
    <a:lvl3pPr marL="914400" algn="l" rtl="0" eaLnBrk="0" fontAlgn="base" hangingPunct="0">
      <a:spcBef>
        <a:spcPct val="0"/>
      </a:spcBef>
      <a:spcAft>
        <a:spcPct val="0"/>
      </a:spcAft>
      <a:defRPr sz="3200" kern="1200">
        <a:solidFill>
          <a:schemeClr val="tx1"/>
        </a:solidFill>
        <a:latin typeface="Arial"/>
        <a:ea typeface="+mn-ea"/>
        <a:cs typeface="+mn-cs"/>
      </a:defRPr>
    </a:lvl3pPr>
    <a:lvl4pPr marL="1371600" algn="l" rtl="0" eaLnBrk="0" fontAlgn="base" hangingPunct="0">
      <a:spcBef>
        <a:spcPct val="0"/>
      </a:spcBef>
      <a:spcAft>
        <a:spcPct val="0"/>
      </a:spcAft>
      <a:defRPr sz="3200" kern="1200">
        <a:solidFill>
          <a:schemeClr val="tx1"/>
        </a:solidFill>
        <a:latin typeface="Arial"/>
        <a:ea typeface="+mn-ea"/>
        <a:cs typeface="+mn-cs"/>
      </a:defRPr>
    </a:lvl4pPr>
    <a:lvl5pPr marL="1828800" algn="l" rtl="0" eaLnBrk="0" fontAlgn="base" hangingPunct="0">
      <a:spcBef>
        <a:spcPct val="0"/>
      </a:spcBef>
      <a:spcAft>
        <a:spcPct val="0"/>
      </a:spcAft>
      <a:defRPr sz="3200" kern="1200">
        <a:solidFill>
          <a:schemeClr val="tx1"/>
        </a:solidFill>
        <a:latin typeface="Arial"/>
        <a:ea typeface="+mn-ea"/>
        <a:cs typeface="+mn-cs"/>
      </a:defRPr>
    </a:lvl5pPr>
    <a:lvl6pPr marL="2286000" algn="l" defTabSz="914400" rtl="0" eaLnBrk="1" latinLnBrk="0" hangingPunct="1">
      <a:defRPr sz="3200" kern="1200">
        <a:solidFill>
          <a:schemeClr val="tx1"/>
        </a:solidFill>
        <a:latin typeface="Arial"/>
        <a:ea typeface="+mn-ea"/>
        <a:cs typeface="+mn-cs"/>
      </a:defRPr>
    </a:lvl6pPr>
    <a:lvl7pPr marL="2743200" algn="l" defTabSz="914400" rtl="0" eaLnBrk="1" latinLnBrk="0" hangingPunct="1">
      <a:defRPr sz="3200" kern="1200">
        <a:solidFill>
          <a:schemeClr val="tx1"/>
        </a:solidFill>
        <a:latin typeface="Arial"/>
        <a:ea typeface="+mn-ea"/>
        <a:cs typeface="+mn-cs"/>
      </a:defRPr>
    </a:lvl7pPr>
    <a:lvl8pPr marL="3200400" algn="l" defTabSz="914400" rtl="0" eaLnBrk="1" latinLnBrk="0" hangingPunct="1">
      <a:defRPr sz="3200" kern="1200">
        <a:solidFill>
          <a:schemeClr val="tx1"/>
        </a:solidFill>
        <a:latin typeface="Arial"/>
        <a:ea typeface="+mn-ea"/>
        <a:cs typeface="+mn-cs"/>
      </a:defRPr>
    </a:lvl8pPr>
    <a:lvl9pPr marL="3657600" algn="l" defTabSz="914400" rtl="0" eaLnBrk="1" latinLnBrk="0" hangingPunct="1">
      <a:defRPr sz="32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64260" autoAdjust="0"/>
  </p:normalViewPr>
  <p:slideViewPr>
    <p:cSldViewPr>
      <p:cViewPr varScale="1">
        <p:scale>
          <a:sx n="71" d="100"/>
          <a:sy n="71" d="100"/>
        </p:scale>
        <p:origin x="283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tags" Target="tags/tag1.xml" /><Relationship Id="rId26" Type="http://schemas.openxmlformats.org/officeDocument/2006/relationships/presProps" Target="presProps.xml" /><Relationship Id="rId27" Type="http://schemas.openxmlformats.org/officeDocument/2006/relationships/viewProps" Target="viewProps.xml" /><Relationship Id="rId28" Type="http://schemas.openxmlformats.org/officeDocument/2006/relationships/theme" Target="theme/theme1.xml" /><Relationship Id="rId29"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124930" name="Rectangle 2"/>
          <p:cNvSpPr>
            <a:spLocks noGrp="1" noChangeArrowheads="1"/>
          </p:cNvSpPr>
          <p:nvPr>
            <p:ph type="hdr" sz="quarter"/>
          </p:nvPr>
        </p:nvSpPr>
        <p:spPr bwMode="auto">
          <a:xfrm>
            <a:off x="0" y="0"/>
            <a:ext cx="3041968"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3" tIns="46771" rIns="93543" bIns="46771" numCol="1" anchor="t" anchorCtr="0" compatLnSpc="1">
            <a:prstTxWarp prst="textNoShape">
              <a:avLst/>
            </a:prstTxWarp>
          </a:bodyPr>
          <a:lstStyle>
            <a:lvl1pPr eaLnBrk="1" hangingPunct="1">
              <a:defRPr sz="1200"/>
            </a:lvl1pPr>
          </a:lstStyle>
          <a:p>
            <a:pPr>
              <a:defRPr/>
            </a:pPr>
            <a:endParaRPr lang="en-US" altLang="en-US"/>
          </a:p>
        </p:txBody>
      </p:sp>
      <p:sp>
        <p:nvSpPr>
          <p:cNvPr id="124931" name="Rectangle 3"/>
          <p:cNvSpPr>
            <a:spLocks noGrp="1" noChangeArrowheads="1"/>
          </p:cNvSpPr>
          <p:nvPr>
            <p:ph type="dt" sz="quarter" idx="1"/>
          </p:nvPr>
        </p:nvSpPr>
        <p:spPr bwMode="auto">
          <a:xfrm>
            <a:off x="3976334" y="0"/>
            <a:ext cx="3041968"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3" tIns="46771" rIns="93543" bIns="46771" numCol="1" anchor="t" anchorCtr="0" compatLnSpc="1">
            <a:prstTxWarp prst="textNoShape">
              <a:avLst/>
            </a:prstTxWarp>
          </a:bodyPr>
          <a:lstStyle>
            <a:lvl1pPr algn="r" eaLnBrk="1" hangingPunct="1">
              <a:defRPr sz="1200"/>
            </a:lvl1pPr>
          </a:lstStyle>
          <a:p>
            <a:pPr>
              <a:defRPr/>
            </a:pPr>
            <a:endParaRPr lang="en-US" altLang="en-US"/>
          </a:p>
        </p:txBody>
      </p:sp>
      <p:sp>
        <p:nvSpPr>
          <p:cNvPr id="124932" name="Rectangle 4"/>
          <p:cNvSpPr>
            <a:spLocks noGrp="1" noChangeArrowheads="1"/>
          </p:cNvSpPr>
          <p:nvPr>
            <p:ph type="ftr" sz="quarter" idx="2"/>
          </p:nvPr>
        </p:nvSpPr>
        <p:spPr bwMode="auto">
          <a:xfrm>
            <a:off x="0" y="8838723"/>
            <a:ext cx="3041968"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3" tIns="46771" rIns="93543" bIns="46771" numCol="1" anchor="b" anchorCtr="0" compatLnSpc="1">
            <a:prstTxWarp prst="textNoShape">
              <a:avLst/>
            </a:prstTxWarp>
          </a:bodyPr>
          <a:lstStyle>
            <a:lvl1pPr eaLnBrk="1" hangingPunct="1">
              <a:defRPr sz="1200"/>
            </a:lvl1pPr>
          </a:lstStyle>
          <a:p>
            <a:pPr>
              <a:defRPr/>
            </a:pPr>
            <a:endParaRPr lang="en-US" altLang="en-US"/>
          </a:p>
        </p:txBody>
      </p:sp>
      <p:sp>
        <p:nvSpPr>
          <p:cNvPr id="124933" name="Rectangle 5"/>
          <p:cNvSpPr>
            <a:spLocks noGrp="1" noChangeArrowheads="1"/>
          </p:cNvSpPr>
          <p:nvPr>
            <p:ph type="sldNum" sz="quarter" idx="3"/>
          </p:nvPr>
        </p:nvSpPr>
        <p:spPr bwMode="auto">
          <a:xfrm>
            <a:off x="3976334" y="8838723"/>
            <a:ext cx="3041968"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3" tIns="46771" rIns="93543" bIns="46771" numCol="1" anchor="b" anchorCtr="0" compatLnSpc="1">
            <a:prstTxWarp prst="textNoShape">
              <a:avLst/>
            </a:prstTxWarp>
          </a:bodyPr>
          <a:lstStyle>
            <a:lvl1pPr algn="r" eaLnBrk="1" hangingPunct="1">
              <a:defRPr sz="1200"/>
            </a:lvl1pPr>
          </a:lstStyle>
          <a:p>
            <a:pPr>
              <a:defRPr/>
            </a:pPr>
            <a:fld id="{3F5C9B92-2938-4CCC-BF94-9FA245399A5C}" type="slidenum">
              <a:rPr lang="en-US" altLang="en-US"/>
              <a:pPr>
                <a:defRPr/>
              </a:pPr>
              <a:t>‹#›</a:t>
            </a:fld>
            <a:endParaRPr lang="en-US" altLang="en-US"/>
          </a:p>
        </p:txBody>
      </p:sp>
    </p:spTree>
    <p:extLst>
      <p:ext uri="{BB962C8B-B14F-4D97-AF65-F5344CB8AC3E}">
        <p14:creationId xmlns:p14="http://schemas.microsoft.com/office/powerpoint/2010/main" val="2027260339"/>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4818" name="Rectangle 2"/>
          <p:cNvSpPr>
            <a:spLocks noGrp="1" noChangeArrowheads="1"/>
          </p:cNvSpPr>
          <p:nvPr>
            <p:ph type="hdr" sz="quarter"/>
          </p:nvPr>
        </p:nvSpPr>
        <p:spPr bwMode="auto">
          <a:xfrm>
            <a:off x="0" y="0"/>
            <a:ext cx="3041968"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3" tIns="46771" rIns="93543" bIns="46771" numCol="1" anchor="t" anchorCtr="0" compatLnSpc="1">
            <a:prstTxWarp prst="textNoShape">
              <a:avLst/>
            </a:prstTxWarp>
          </a:bodyPr>
          <a:lstStyle>
            <a:lvl1pPr eaLnBrk="1" hangingPunct="1">
              <a:defRPr sz="1200"/>
            </a:lvl1pPr>
          </a:lstStyle>
          <a:p>
            <a:pPr>
              <a:defRPr/>
            </a:pPr>
            <a:endParaRPr lang="en-US" altLang="en-US"/>
          </a:p>
        </p:txBody>
      </p:sp>
      <p:sp>
        <p:nvSpPr>
          <p:cNvPr id="34819" name="Rectangle 3"/>
          <p:cNvSpPr>
            <a:spLocks noGrp="1" noChangeArrowheads="1"/>
          </p:cNvSpPr>
          <p:nvPr>
            <p:ph type="dt" idx="1"/>
          </p:nvPr>
        </p:nvSpPr>
        <p:spPr bwMode="auto">
          <a:xfrm>
            <a:off x="3976334" y="0"/>
            <a:ext cx="3041968"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3" tIns="46771" rIns="93543" bIns="46771" numCol="1" anchor="t" anchorCtr="0" compatLnSpc="1">
            <a:prstTxWarp prst="textNoShape">
              <a:avLst/>
            </a:prstTxWarp>
          </a:bodyPr>
          <a:lstStyle>
            <a:lvl1pPr algn="r" eaLnBrk="1" hangingPunct="1">
              <a:defRPr sz="1200"/>
            </a:lvl1pPr>
          </a:lstStyle>
          <a:p>
            <a:pPr>
              <a:defRPr/>
            </a:pPr>
            <a:endParaRPr lang="en-US" altLang="en-US"/>
          </a:p>
        </p:txBody>
      </p:sp>
      <p:sp>
        <p:nvSpPr>
          <p:cNvPr id="62468" name="Rectangle 4"/>
          <p:cNvSpPr>
            <a:spLocks noGrp="1" noRot="1" noChangeAspect="1" noChangeArrowheads="1" noTextEdit="1"/>
          </p:cNvSpPr>
          <p:nvPr>
            <p:ph type="sldImg" idx="2"/>
          </p:nvPr>
        </p:nvSpPr>
        <p:spPr bwMode="auto">
          <a:xfrm>
            <a:off x="1187450" y="700088"/>
            <a:ext cx="4649788" cy="3487737"/>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701993" y="4420952"/>
            <a:ext cx="5615940" cy="4185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3" tIns="46771" rIns="93543" bIns="46771"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4822" name="Rectangle 6"/>
          <p:cNvSpPr>
            <a:spLocks noGrp="1" noChangeArrowheads="1"/>
          </p:cNvSpPr>
          <p:nvPr>
            <p:ph type="ftr" sz="quarter" idx="4"/>
          </p:nvPr>
        </p:nvSpPr>
        <p:spPr bwMode="auto">
          <a:xfrm>
            <a:off x="0" y="8838723"/>
            <a:ext cx="3041968"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3" tIns="46771" rIns="93543" bIns="46771" numCol="1" anchor="b" anchorCtr="0" compatLnSpc="1">
            <a:prstTxWarp prst="textNoShape">
              <a:avLst/>
            </a:prstTxWarp>
          </a:bodyPr>
          <a:lstStyle>
            <a:lvl1pPr eaLnBrk="1" hangingPunct="1">
              <a:defRPr sz="1200"/>
            </a:lvl1pPr>
          </a:lstStyle>
          <a:p>
            <a:pPr>
              <a:defRPr/>
            </a:pPr>
            <a:endParaRPr lang="en-US" altLang="en-US"/>
          </a:p>
        </p:txBody>
      </p:sp>
      <p:sp>
        <p:nvSpPr>
          <p:cNvPr id="34823" name="Rectangle 7"/>
          <p:cNvSpPr>
            <a:spLocks noGrp="1" noChangeArrowheads="1"/>
          </p:cNvSpPr>
          <p:nvPr>
            <p:ph type="sldNum" sz="quarter" idx="5"/>
          </p:nvPr>
        </p:nvSpPr>
        <p:spPr bwMode="auto">
          <a:xfrm>
            <a:off x="3976334" y="8838723"/>
            <a:ext cx="3041968" cy="465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43" tIns="46771" rIns="93543" bIns="46771" numCol="1" anchor="b" anchorCtr="0" compatLnSpc="1">
            <a:prstTxWarp prst="textNoShape">
              <a:avLst/>
            </a:prstTxWarp>
          </a:bodyPr>
          <a:lstStyle>
            <a:lvl1pPr algn="r" eaLnBrk="1" hangingPunct="1">
              <a:defRPr sz="1200"/>
            </a:lvl1pPr>
          </a:lstStyle>
          <a:p>
            <a:pPr>
              <a:defRPr/>
            </a:pPr>
            <a:fld id="{49D574D4-F278-4F08-B057-0AFAB5EC4296}" type="slidenum">
              <a:rPr lang="en-US" altLang="en-US"/>
              <a:pPr>
                <a:defRPr/>
              </a:pPr>
              <a:t>‹#›</a:t>
            </a:fld>
            <a:endParaRPr lang="en-US" altLang="en-US"/>
          </a:p>
        </p:txBody>
      </p:sp>
    </p:spTree>
    <p:extLst>
      <p:ext uri="{BB962C8B-B14F-4D97-AF65-F5344CB8AC3E}">
        <p14:creationId xmlns:p14="http://schemas.microsoft.com/office/powerpoint/2010/main" val="6298204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mn-ea"/>
        <a:cs typeface="Arial"/>
      </a:defRPr>
    </a:lvl1pPr>
    <a:lvl2pPr marL="457200" algn="l" rtl="0" eaLnBrk="0" fontAlgn="base" hangingPunct="0">
      <a:spcBef>
        <a:spcPct val="30000"/>
      </a:spcBef>
      <a:spcAft>
        <a:spcPct val="0"/>
      </a:spcAft>
      <a:defRPr sz="1200" kern="1200">
        <a:solidFill>
          <a:schemeClr val="tx1"/>
        </a:solidFill>
        <a:latin typeface="Arial"/>
        <a:ea typeface="+mn-ea"/>
        <a:cs typeface="Arial"/>
      </a:defRPr>
    </a:lvl2pPr>
    <a:lvl3pPr marL="914400" algn="l" rtl="0" eaLnBrk="0" fontAlgn="base" hangingPunct="0">
      <a:spcBef>
        <a:spcPct val="30000"/>
      </a:spcBef>
      <a:spcAft>
        <a:spcPct val="0"/>
      </a:spcAft>
      <a:defRPr sz="1200" kern="1200">
        <a:solidFill>
          <a:schemeClr val="tx1"/>
        </a:solidFill>
        <a:latin typeface="Arial"/>
        <a:ea typeface="+mn-ea"/>
        <a:cs typeface="Arial"/>
      </a:defRPr>
    </a:lvl3pPr>
    <a:lvl4pPr marL="1371600" algn="l" rtl="0" eaLnBrk="0" fontAlgn="base" hangingPunct="0">
      <a:spcBef>
        <a:spcPct val="30000"/>
      </a:spcBef>
      <a:spcAft>
        <a:spcPct val="0"/>
      </a:spcAft>
      <a:defRPr sz="1200" kern="1200">
        <a:solidFill>
          <a:schemeClr val="tx1"/>
        </a:solidFill>
        <a:latin typeface="Arial"/>
        <a:ea typeface="+mn-ea"/>
        <a:cs typeface="Arial"/>
      </a:defRPr>
    </a:lvl4pPr>
    <a:lvl5pPr marL="1828800" algn="l" rtl="0" eaLnBrk="0" fontAlgn="base" hangingPunct="0">
      <a:spcBef>
        <a:spcPct val="30000"/>
      </a:spcBef>
      <a:spcAft>
        <a:spcPct val="0"/>
      </a:spcAft>
      <a:defRPr sz="1200" kern="1200">
        <a:solidFill>
          <a:schemeClr val="tx1"/>
        </a:solidFill>
        <a:latin typeface="Arial"/>
        <a:ea typeface="+mn-ea"/>
        <a:cs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spTree>
      <p:nvGrpSpPr>
        <p:cNvPr id="1" name=""/>
        <p:cNvGrpSpPr/>
        <p:nvPr/>
      </p:nvGrpSpPr>
      <p:grpSpPr>
        <a:xfrm>
          <a:off x="0" y="0"/>
          <a: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a:defRPr>
            </a:lvl1pPr>
            <a:lvl2pPr marL="742950" indent="-285750">
              <a:defRPr sz="3200">
                <a:solidFill>
                  <a:schemeClr val="tx1"/>
                </a:solidFill>
                <a:latin typeface="Arial"/>
              </a:defRPr>
            </a:lvl2pPr>
            <a:lvl3pPr marL="1143000" indent="-228600">
              <a:defRPr sz="3200">
                <a:solidFill>
                  <a:schemeClr val="tx1"/>
                </a:solidFill>
                <a:latin typeface="Arial"/>
              </a:defRPr>
            </a:lvl3pPr>
            <a:lvl4pPr marL="1600200" indent="-228600">
              <a:defRPr sz="3200">
                <a:solidFill>
                  <a:schemeClr val="tx1"/>
                </a:solidFill>
                <a:latin typeface="Arial"/>
              </a:defRPr>
            </a:lvl4pPr>
            <a:lvl5pPr marL="2057400" indent="-228600">
              <a:defRPr sz="3200">
                <a:solidFill>
                  <a:schemeClr val="tx1"/>
                </a:solidFill>
                <a:latin typeface="Arial"/>
              </a:defRPr>
            </a:lvl5pPr>
            <a:lvl6pPr marL="2514600" indent="-228600" eaLnBrk="0" fontAlgn="base" hangingPunct="0">
              <a:spcBef>
                <a:spcPct val="0"/>
              </a:spcBef>
              <a:spcAft>
                <a:spcPct val="0"/>
              </a:spcAft>
              <a:defRPr sz="3200">
                <a:solidFill>
                  <a:schemeClr val="tx1"/>
                </a:solidFill>
                <a:latin typeface="Arial"/>
              </a:defRPr>
            </a:lvl6pPr>
            <a:lvl7pPr marL="2971800" indent="-228600" eaLnBrk="0" fontAlgn="base" hangingPunct="0">
              <a:spcBef>
                <a:spcPct val="0"/>
              </a:spcBef>
              <a:spcAft>
                <a:spcPct val="0"/>
              </a:spcAft>
              <a:defRPr sz="3200">
                <a:solidFill>
                  <a:schemeClr val="tx1"/>
                </a:solidFill>
                <a:latin typeface="Arial"/>
              </a:defRPr>
            </a:lvl7pPr>
            <a:lvl8pPr marL="3429000" indent="-228600" eaLnBrk="0" fontAlgn="base" hangingPunct="0">
              <a:spcBef>
                <a:spcPct val="0"/>
              </a:spcBef>
              <a:spcAft>
                <a:spcPct val="0"/>
              </a:spcAft>
              <a:defRPr sz="3200">
                <a:solidFill>
                  <a:schemeClr val="tx1"/>
                </a:solidFill>
                <a:latin typeface="Arial"/>
              </a:defRPr>
            </a:lvl8pPr>
            <a:lvl9pPr marL="3886200" indent="-228600" eaLnBrk="0" fontAlgn="base" hangingPunct="0">
              <a:spcBef>
                <a:spcPct val="0"/>
              </a:spcBef>
              <a:spcAft>
                <a:spcPct val="0"/>
              </a:spcAft>
              <a:defRPr sz="3200">
                <a:solidFill>
                  <a:schemeClr val="tx1"/>
                </a:solidFill>
                <a:latin typeface="Arial"/>
              </a:defRPr>
            </a:lvl9pPr>
          </a:lstStyle>
          <a:p>
            <a:pPr algn="ctr" eaLnBrk="1" hangingPunct="1">
              <a:defRPr/>
            </a:pPr>
            <a:endParaRPr lang="en-US" altLang="en-US"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a:defRPr>
            </a:lvl1pPr>
            <a:lvl2pPr marL="742950" indent="-285750">
              <a:defRPr sz="3200">
                <a:solidFill>
                  <a:schemeClr val="tx1"/>
                </a:solidFill>
                <a:latin typeface="Arial"/>
              </a:defRPr>
            </a:lvl2pPr>
            <a:lvl3pPr marL="1143000" indent="-228600">
              <a:defRPr sz="3200">
                <a:solidFill>
                  <a:schemeClr val="tx1"/>
                </a:solidFill>
                <a:latin typeface="Arial"/>
              </a:defRPr>
            </a:lvl3pPr>
            <a:lvl4pPr marL="1600200" indent="-228600">
              <a:defRPr sz="3200">
                <a:solidFill>
                  <a:schemeClr val="tx1"/>
                </a:solidFill>
                <a:latin typeface="Arial"/>
              </a:defRPr>
            </a:lvl4pPr>
            <a:lvl5pPr marL="2057400" indent="-228600">
              <a:defRPr sz="3200">
                <a:solidFill>
                  <a:schemeClr val="tx1"/>
                </a:solidFill>
                <a:latin typeface="Arial"/>
              </a:defRPr>
            </a:lvl5pPr>
            <a:lvl6pPr marL="2514600" indent="-228600" eaLnBrk="0" fontAlgn="base" hangingPunct="0">
              <a:spcBef>
                <a:spcPct val="0"/>
              </a:spcBef>
              <a:spcAft>
                <a:spcPct val="0"/>
              </a:spcAft>
              <a:defRPr sz="3200">
                <a:solidFill>
                  <a:schemeClr val="tx1"/>
                </a:solidFill>
                <a:latin typeface="Arial"/>
              </a:defRPr>
            </a:lvl6pPr>
            <a:lvl7pPr marL="2971800" indent="-228600" eaLnBrk="0" fontAlgn="base" hangingPunct="0">
              <a:spcBef>
                <a:spcPct val="0"/>
              </a:spcBef>
              <a:spcAft>
                <a:spcPct val="0"/>
              </a:spcAft>
              <a:defRPr sz="3200">
                <a:solidFill>
                  <a:schemeClr val="tx1"/>
                </a:solidFill>
                <a:latin typeface="Arial"/>
              </a:defRPr>
            </a:lvl7pPr>
            <a:lvl8pPr marL="3429000" indent="-228600" eaLnBrk="0" fontAlgn="base" hangingPunct="0">
              <a:spcBef>
                <a:spcPct val="0"/>
              </a:spcBef>
              <a:spcAft>
                <a:spcPct val="0"/>
              </a:spcAft>
              <a:defRPr sz="3200">
                <a:solidFill>
                  <a:schemeClr val="tx1"/>
                </a:solidFill>
                <a:latin typeface="Arial"/>
              </a:defRPr>
            </a:lvl8pPr>
            <a:lvl9pPr marL="3886200" indent="-228600" eaLnBrk="0" fontAlgn="base" hangingPunct="0">
              <a:spcBef>
                <a:spcPct val="0"/>
              </a:spcBef>
              <a:spcAft>
                <a:spcPct val="0"/>
              </a:spcAft>
              <a:defRPr sz="3200">
                <a:solidFill>
                  <a:schemeClr val="tx1"/>
                </a:solidFill>
                <a:latin typeface="Arial"/>
              </a:defRPr>
            </a:lvl9pPr>
          </a:lstStyle>
          <a:p>
            <a:pPr algn="ctr" eaLnBrk="1" hangingPunct="1">
              <a:defRPr/>
            </a:pPr>
            <a:endParaRPr lang="en-US" altLang="en-US"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a:defRPr>
            </a:lvl1pPr>
            <a:lvl2pPr marL="742950" indent="-285750">
              <a:defRPr sz="3200">
                <a:solidFill>
                  <a:schemeClr val="tx1"/>
                </a:solidFill>
                <a:latin typeface="Arial"/>
              </a:defRPr>
            </a:lvl2pPr>
            <a:lvl3pPr marL="1143000" indent="-228600">
              <a:defRPr sz="3200">
                <a:solidFill>
                  <a:schemeClr val="tx1"/>
                </a:solidFill>
                <a:latin typeface="Arial"/>
              </a:defRPr>
            </a:lvl3pPr>
            <a:lvl4pPr marL="1600200" indent="-228600">
              <a:defRPr sz="3200">
                <a:solidFill>
                  <a:schemeClr val="tx1"/>
                </a:solidFill>
                <a:latin typeface="Arial"/>
              </a:defRPr>
            </a:lvl4pPr>
            <a:lvl5pPr marL="2057400" indent="-228600">
              <a:defRPr sz="3200">
                <a:solidFill>
                  <a:schemeClr val="tx1"/>
                </a:solidFill>
                <a:latin typeface="Arial"/>
              </a:defRPr>
            </a:lvl5pPr>
            <a:lvl6pPr marL="2514600" indent="-228600" eaLnBrk="0" fontAlgn="base" hangingPunct="0">
              <a:spcBef>
                <a:spcPct val="0"/>
              </a:spcBef>
              <a:spcAft>
                <a:spcPct val="0"/>
              </a:spcAft>
              <a:defRPr sz="3200">
                <a:solidFill>
                  <a:schemeClr val="tx1"/>
                </a:solidFill>
                <a:latin typeface="Arial"/>
              </a:defRPr>
            </a:lvl6pPr>
            <a:lvl7pPr marL="2971800" indent="-228600" eaLnBrk="0" fontAlgn="base" hangingPunct="0">
              <a:spcBef>
                <a:spcPct val="0"/>
              </a:spcBef>
              <a:spcAft>
                <a:spcPct val="0"/>
              </a:spcAft>
              <a:defRPr sz="3200">
                <a:solidFill>
                  <a:schemeClr val="tx1"/>
                </a:solidFill>
                <a:latin typeface="Arial"/>
              </a:defRPr>
            </a:lvl7pPr>
            <a:lvl8pPr marL="3429000" indent="-228600" eaLnBrk="0" fontAlgn="base" hangingPunct="0">
              <a:spcBef>
                <a:spcPct val="0"/>
              </a:spcBef>
              <a:spcAft>
                <a:spcPct val="0"/>
              </a:spcAft>
              <a:defRPr sz="3200">
                <a:solidFill>
                  <a:schemeClr val="tx1"/>
                </a:solidFill>
                <a:latin typeface="Arial"/>
              </a:defRPr>
            </a:lvl8pPr>
            <a:lvl9pPr marL="3886200" indent="-228600" eaLnBrk="0" fontAlgn="base" hangingPunct="0">
              <a:spcBef>
                <a:spcPct val="0"/>
              </a:spcBef>
              <a:spcAft>
                <a:spcPct val="0"/>
              </a:spcAft>
              <a:defRPr sz="3200">
                <a:solidFill>
                  <a:schemeClr val="tx1"/>
                </a:solidFill>
                <a:latin typeface="Arial"/>
              </a:defRPr>
            </a:lvl9pPr>
          </a:lstStyle>
          <a:p>
            <a:pPr algn="ctr" eaLnBrk="1" hangingPunct="1">
              <a:defRPr/>
            </a:pPr>
            <a:endParaRPr lang="en-US" altLang="en-US" sz="1800"/>
          </a:p>
        </p:txBody>
      </p:sp>
      <p:sp>
        <p:nvSpPr>
          <p:cNvPr id="2765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altLang="en-US" noProof="0"/>
              <a:t>Click to edit Master title style</a:t>
            </a:r>
          </a:p>
        </p:txBody>
      </p:sp>
      <p:sp>
        <p:nvSpPr>
          <p:cNvPr id="2765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altLang="en-US" noProof="0"/>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endParaRPr lang="en-US" altLang="en-US"/>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lt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7A81C9F4-A6E4-4790-8071-D3217238AC74}" type="slidenum">
              <a:rPr lang="en-US" altLang="en-US"/>
              <a:pPr>
                <a:defRPr/>
              </a:pPr>
              <a:t>‹#›</a:t>
            </a:fld>
            <a:endParaRPr lang="en-US" altLang="en-US"/>
          </a:p>
        </p:txBody>
      </p:sp>
    </p:spTree>
    <p:extLst>
      <p:ext uri="{BB962C8B-B14F-4D97-AF65-F5344CB8AC3E}">
        <p14:creationId xmlns:p14="http://schemas.microsoft.com/office/powerpoint/2010/main" val="4254834430"/>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67DED64D-11F3-4584-A7F9-FA192F30264C}" type="slidenum">
              <a:rPr lang="en-US" altLang="en-US"/>
              <a:pPr>
                <a:defRPr/>
              </a:pPr>
              <a:t>‹#›</a:t>
            </a:fld>
            <a:endParaRPr lang="en-US" altLang="en-US"/>
          </a:p>
        </p:txBody>
      </p:sp>
    </p:spTree>
    <p:extLst>
      <p:ext uri="{BB962C8B-B14F-4D97-AF65-F5344CB8AC3E}">
        <p14:creationId xmlns:p14="http://schemas.microsoft.com/office/powerpoint/2010/main" val="429489935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534150" y="533400"/>
            <a:ext cx="19240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4E9A9266-6D2D-4D99-AB23-56D568F11AB6}" type="slidenum">
              <a:rPr lang="en-US" altLang="en-US"/>
              <a:pPr>
                <a:defRPr/>
              </a:pPr>
              <a:t>‹#›</a:t>
            </a:fld>
            <a:endParaRPr lang="en-US" altLang="en-US"/>
          </a:p>
        </p:txBody>
      </p:sp>
    </p:spTree>
    <p:extLst>
      <p:ext uri="{BB962C8B-B14F-4D97-AF65-F5344CB8AC3E}">
        <p14:creationId xmlns:p14="http://schemas.microsoft.com/office/powerpoint/2010/main" val="88656049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bg>
      <p:bgRef idx="1003">
        <a:schemeClr val="bg2"/>
      </p:bgRef>
    </p:bg>
    <p:spTree>
      <p:nvGrpSpPr>
        <p:cNvPr id="1" name=""/>
        <p:cNvGrpSpPr/>
        <p:nvPr/>
      </p:nvGrpSpPr>
      <p:grpSpPr>
        <a:xfrm>
          <a:off x="0" y="0"/>
          <a:ext cx="0" cy="0"/>
        </a:xfrm>
      </p:grpSpPr>
      <p:pic>
        <p:nvPicPr>
          <p:cNvPr id="7" name="Picture 6" descr="CoverOverlay.png"/>
          <p:cNvPicPr>
            <a:picLocks noChangeAspect="1"/>
          </p:cNvPicPr>
          <p:nvPr/>
        </p:nvPicPr>
        <p:blipFill>
          <a:blip r:embed="rId1"/>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endParaRPr lang="en-US" altLang="en-US"/>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defRPr/>
            </a:pPr>
            <a:fld id="{7A81C9F4-A6E4-4790-8071-D3217238AC74}" type="slidenum">
              <a:rPr lang="en-US" altLang="en-US" smtClean="0"/>
              <a:pPr>
                <a:defRPr/>
              </a:pPr>
              <a:t>‹#›</a:t>
            </a:fld>
            <a:endParaRPr lang="en-US" alt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Tree>
  </p:cSld>
  <p:clrMapOvr>
    <a:overrideClrMapping bg1="dk1" tx1="lt1" bg2="dk2" tx2="lt2" accent1="accent1" accent2="accent2" accent3="accent3" accent4="accent4" accent5="accent5" accent6="accent6" hlink="hlink" folHlink="folHlink"/>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bg>
      <p:bgRef idx="1002">
        <a:schemeClr val="bg1"/>
      </p:bgRef>
    </p:bg>
    <p:spTree>
      <p:nvGrpSpPr>
        <p:cNvPr id="1" name=""/>
        <p:cNvGrpSpPr/>
        <p:nvPr/>
      </p:nvGrpSpPr>
      <p:grpSpPr>
        <a:xfrm>
          <a:off x="0" y="0"/>
          <a: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C575C2E-78B9-4FBE-BC3D-7527D7B5C253}" type="slidenum">
              <a:rPr lang="en-US" altLang="en-US" smtClean="0"/>
              <a:pPr>
                <a:defRPr/>
              </a:pPr>
              <a:t>‹#›</a:t>
            </a:fld>
            <a:endParaRPr lang="en-US" altLang="en-US"/>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bg>
      <p:bgRef idx="1002">
        <a:schemeClr val="bg2"/>
      </p:bgRef>
    </p:bg>
    <p:spTree>
      <p:nvGrpSpPr>
        <p:cNvPr id="1" name=""/>
        <p:cNvGrpSpPr/>
        <p:nvPr/>
      </p:nvGrpSpPr>
      <p:grpSpPr>
        <a:xfrm>
          <a:off x="0" y="0"/>
          <a:ext cx="0" cy="0"/>
        </a:xfrm>
      </p:grpSpPr>
      <p:pic>
        <p:nvPicPr>
          <p:cNvPr id="12" name="Picture 11" descr="CoverOverlay.png"/>
          <p:cNvPicPr>
            <a:picLocks noChangeAspect="1"/>
          </p:cNvPicPr>
          <p:nvPr/>
        </p:nvPicPr>
        <p:blipFill>
          <a:blip r:embed="rId1">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56F6C97-9346-4C31-B694-D70DB58CA241}"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43E94D35-77FD-43C1-B6BB-0D55AD1617E0}" type="slidenum">
              <a:rPr lang="en-US" altLang="en-US" smtClean="0"/>
              <a:pPr>
                <a:defRPr/>
              </a:pPr>
              <a:t>‹#›</a:t>
            </a:fld>
            <a:endParaRPr lang="en-US" alt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011BD3C2-2A86-4EB2-8C0C-453F5CEFAC74}" type="slidenum">
              <a:rPr lang="en-US" altLang="en-US" smtClean="0"/>
              <a:pPr>
                <a:defRPr/>
              </a:pPr>
              <a:t>‹#›</a:t>
            </a:fld>
            <a:endParaRPr lang="en-US" alt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5551E307-F0E4-4707-AB33-0B04115E8034}" type="slidenum">
              <a:rPr lang="en-US" altLang="en-US" smtClean="0"/>
              <a:pPr>
                <a:defRPr/>
              </a:pPr>
              <a:t>‹#›</a:t>
            </a:fld>
            <a:endParaRPr lang="en-US" alt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E02FEF88-6EBE-4036-8921-98C56AECDB28}" type="slidenum">
              <a:rPr lang="en-US" altLang="en-US" smtClean="0"/>
              <a:pPr>
                <a:defRPr/>
              </a:pPr>
              <a:t>‹#›</a:t>
            </a:fld>
            <a:endParaRPr lang="en-US"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C530FF5-5A27-41CA-BA4A-64B03E19AB8A}" type="slidenum">
              <a:rPr lang="en-US" altLang="en-US" smtClean="0"/>
              <a:pPr>
                <a:defRPr/>
              </a:pPr>
              <a:t>‹#›</a:t>
            </a:fld>
            <a:endParaRPr lang="en-US"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AC575C2E-78B9-4FBE-BC3D-7527D7B5C253}" type="slidenum">
              <a:rPr lang="en-US" altLang="en-US"/>
              <a:pPr>
                <a:defRPr/>
              </a:pPr>
              <a:t>‹#›</a:t>
            </a:fld>
            <a:endParaRPr lang="en-US" altLang="en-US"/>
          </a:p>
        </p:txBody>
      </p:sp>
    </p:spTree>
    <p:extLst>
      <p:ext uri="{BB962C8B-B14F-4D97-AF65-F5344CB8AC3E}">
        <p14:creationId xmlns:p14="http://schemas.microsoft.com/office/powerpoint/2010/main" val="262087542"/>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71CF8B-F885-4272-86FA-69283C663FED}" type="slidenum">
              <a:rPr lang="en-US" altLang="en-US" smtClean="0"/>
              <a:pPr>
                <a:defRPr/>
              </a:pPr>
              <a:t>‹#›</a:t>
            </a:fld>
            <a:endParaRPr lang="en-US"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67DED64D-11F3-4584-A7F9-FA192F30264C}" type="slidenum">
              <a:rPr lang="en-US" altLang="en-US" smtClean="0"/>
              <a:pPr>
                <a:defRPr/>
              </a:pPr>
              <a:t>‹#›</a:t>
            </a:fld>
            <a:endParaRPr lang="en-US" alt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E9A9266-6D2D-4D99-AB23-56D568F11AB6}" type="slidenum">
              <a:rPr lang="en-US" altLang="en-US" smtClean="0"/>
              <a:pPr>
                <a:defRPr/>
              </a:pPr>
              <a:t>‹#›</a:t>
            </a:fld>
            <a:endParaRPr lang="en-US" alt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756F6C97-9346-4C31-B694-D70DB58CA241}" type="slidenum">
              <a:rPr lang="en-US" altLang="en-US"/>
              <a:pPr>
                <a:defRPr/>
              </a:pPr>
              <a:t>‹#›</a:t>
            </a:fld>
            <a:endParaRPr lang="en-US" altLang="en-US"/>
          </a:p>
        </p:txBody>
      </p:sp>
    </p:spTree>
    <p:extLst>
      <p:ext uri="{BB962C8B-B14F-4D97-AF65-F5344CB8AC3E}">
        <p14:creationId xmlns:p14="http://schemas.microsoft.com/office/powerpoint/2010/main" val="359584514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43E94D35-77FD-43C1-B6BB-0D55AD1617E0}" type="slidenum">
              <a:rPr lang="en-US" altLang="en-US"/>
              <a:pPr>
                <a:defRPr/>
              </a:pPr>
              <a:t>‹#›</a:t>
            </a:fld>
            <a:endParaRPr lang="en-US" altLang="en-US"/>
          </a:p>
        </p:txBody>
      </p:sp>
    </p:spTree>
    <p:extLst>
      <p:ext uri="{BB962C8B-B14F-4D97-AF65-F5344CB8AC3E}">
        <p14:creationId xmlns:p14="http://schemas.microsoft.com/office/powerpoint/2010/main" val="3132869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a:lvl1pPr>
          </a:lstStyle>
          <a:p>
            <a:pPr>
              <a:defRPr/>
            </a:pPr>
            <a:fld id="{011BD3C2-2A86-4EB2-8C0C-453F5CEFAC74}" type="slidenum">
              <a:rPr lang="en-US" altLang="en-US"/>
              <a:pPr>
                <a:defRPr/>
              </a:pPr>
              <a:t>‹#›</a:t>
            </a:fld>
            <a:endParaRPr lang="en-US" altLang="en-US"/>
          </a:p>
        </p:txBody>
      </p:sp>
    </p:spTree>
    <p:extLst>
      <p:ext uri="{BB962C8B-B14F-4D97-AF65-F5344CB8AC3E}">
        <p14:creationId xmlns:p14="http://schemas.microsoft.com/office/powerpoint/2010/main" val="166745753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a:defRPr/>
            </a:lvl1pPr>
          </a:lstStyle>
          <a:p>
            <a:pPr>
              <a:defRPr/>
            </a:pPr>
            <a:fld id="{5551E307-F0E4-4707-AB33-0B04115E8034}" type="slidenum">
              <a:rPr lang="en-US" altLang="en-US"/>
              <a:pPr>
                <a:defRPr/>
              </a:pPr>
              <a:t>‹#›</a:t>
            </a:fld>
            <a:endParaRPr lang="en-US" altLang="en-US"/>
          </a:p>
        </p:txBody>
      </p:sp>
    </p:spTree>
    <p:extLst>
      <p:ext uri="{BB962C8B-B14F-4D97-AF65-F5344CB8AC3E}">
        <p14:creationId xmlns:p14="http://schemas.microsoft.com/office/powerpoint/2010/main" val="336667972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p:txBody>
          <a:bodyPr/>
          <a:lstStyle>
            <a:lvl1pPr>
              <a:defRPr/>
            </a:lvl1pPr>
          </a:lstStyle>
          <a:p>
            <a:pPr>
              <a:defRPr/>
            </a:pPr>
            <a:fld id="{E02FEF88-6EBE-4036-8921-98C56AECDB28}" type="slidenum">
              <a:rPr lang="en-US" altLang="en-US"/>
              <a:pPr>
                <a:defRPr/>
              </a:pPr>
              <a:t>‹#›</a:t>
            </a:fld>
            <a:endParaRPr lang="en-US" altLang="en-US"/>
          </a:p>
        </p:txBody>
      </p:sp>
    </p:spTree>
    <p:extLst>
      <p:ext uri="{BB962C8B-B14F-4D97-AF65-F5344CB8AC3E}">
        <p14:creationId xmlns:p14="http://schemas.microsoft.com/office/powerpoint/2010/main" val="171534043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AC530FF5-5A27-41CA-BA4A-64B03E19AB8A}" type="slidenum">
              <a:rPr lang="en-US" altLang="en-US"/>
              <a:pPr>
                <a:defRPr/>
              </a:pPr>
              <a:t>‹#›</a:t>
            </a:fld>
            <a:endParaRPr lang="en-US" altLang="en-US"/>
          </a:p>
        </p:txBody>
      </p:sp>
    </p:spTree>
    <p:extLst>
      <p:ext uri="{BB962C8B-B14F-4D97-AF65-F5344CB8AC3E}">
        <p14:creationId xmlns:p14="http://schemas.microsoft.com/office/powerpoint/2010/main" val="258145192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DA71CF8B-F885-4272-86FA-69283C663FED}" type="slidenum">
              <a:rPr lang="en-US" altLang="en-US"/>
              <a:pPr>
                <a:defRPr/>
              </a:pPr>
              <a:t>‹#›</a:t>
            </a:fld>
            <a:endParaRPr lang="en-US" altLang="en-US"/>
          </a:p>
        </p:txBody>
      </p:sp>
    </p:spTree>
    <p:extLst>
      <p:ext uri="{BB962C8B-B14F-4D97-AF65-F5344CB8AC3E}">
        <p14:creationId xmlns:p14="http://schemas.microsoft.com/office/powerpoint/2010/main" val="314422821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6628" name="Rectangle 4"/>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26629" name="Rectangle 5"/>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26630" name="Rectangle 6"/>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3AE0923A-CA37-4EDE-BCE8-752819E8AD8D}" type="slidenum">
              <a:rPr lang="en-US" altLang="en-US"/>
              <a:pPr>
                <a:defRPr/>
              </a:pPr>
              <a:t>‹#›</a:t>
            </a:fld>
            <a:endParaRPr lang="en-US" altLang="en-US"/>
          </a:p>
        </p:txBody>
      </p:sp>
      <p:grpSp>
        <p:nvGrpSpPr>
          <p:cNvPr id="1031" name="Group 7"/>
          <p:cNvGrpSpPr/>
          <p:nvPr/>
        </p:nvGrpSpPr>
        <p:grpSpPr>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200">
                  <a:solidFill>
                    <a:schemeClr val="tx1"/>
                  </a:solidFill>
                  <a:latin typeface="Arial"/>
                </a:defRPr>
              </a:lvl1pPr>
              <a:lvl2pPr marL="742950" indent="-285750">
                <a:defRPr sz="3200">
                  <a:solidFill>
                    <a:schemeClr val="tx1"/>
                  </a:solidFill>
                  <a:latin typeface="Arial"/>
                </a:defRPr>
              </a:lvl2pPr>
              <a:lvl3pPr marL="1143000" indent="-228600">
                <a:defRPr sz="3200">
                  <a:solidFill>
                    <a:schemeClr val="tx1"/>
                  </a:solidFill>
                  <a:latin typeface="Arial"/>
                </a:defRPr>
              </a:lvl3pPr>
              <a:lvl4pPr marL="1600200" indent="-228600">
                <a:defRPr sz="3200">
                  <a:solidFill>
                    <a:schemeClr val="tx1"/>
                  </a:solidFill>
                  <a:latin typeface="Arial"/>
                </a:defRPr>
              </a:lvl4pPr>
              <a:lvl5pPr marL="2057400" indent="-228600">
                <a:defRPr sz="3200">
                  <a:solidFill>
                    <a:schemeClr val="tx1"/>
                  </a:solidFill>
                  <a:latin typeface="Arial"/>
                </a:defRPr>
              </a:lvl5pPr>
              <a:lvl6pPr marL="2514600" indent="-228600" eaLnBrk="0" fontAlgn="base" hangingPunct="0">
                <a:spcBef>
                  <a:spcPct val="0"/>
                </a:spcBef>
                <a:spcAft>
                  <a:spcPct val="0"/>
                </a:spcAft>
                <a:defRPr sz="3200">
                  <a:solidFill>
                    <a:schemeClr val="tx1"/>
                  </a:solidFill>
                  <a:latin typeface="Arial"/>
                </a:defRPr>
              </a:lvl6pPr>
              <a:lvl7pPr marL="2971800" indent="-228600" eaLnBrk="0" fontAlgn="base" hangingPunct="0">
                <a:spcBef>
                  <a:spcPct val="0"/>
                </a:spcBef>
                <a:spcAft>
                  <a:spcPct val="0"/>
                </a:spcAft>
                <a:defRPr sz="3200">
                  <a:solidFill>
                    <a:schemeClr val="tx1"/>
                  </a:solidFill>
                  <a:latin typeface="Arial"/>
                </a:defRPr>
              </a:lvl7pPr>
              <a:lvl8pPr marL="3429000" indent="-228600" eaLnBrk="0" fontAlgn="base" hangingPunct="0">
                <a:spcBef>
                  <a:spcPct val="0"/>
                </a:spcBef>
                <a:spcAft>
                  <a:spcPct val="0"/>
                </a:spcAft>
                <a:defRPr sz="3200">
                  <a:solidFill>
                    <a:schemeClr val="tx1"/>
                  </a:solidFill>
                  <a:latin typeface="Arial"/>
                </a:defRPr>
              </a:lvl8pPr>
              <a:lvl9pPr marL="3886200" indent="-228600" eaLnBrk="0" fontAlgn="base" hangingPunct="0">
                <a:spcBef>
                  <a:spcPct val="0"/>
                </a:spcBef>
                <a:spcAft>
                  <a:spcPct val="0"/>
                </a:spcAft>
                <a:defRPr sz="3200">
                  <a:solidFill>
                    <a:schemeClr val="tx1"/>
                  </a:solidFill>
                  <a:latin typeface="Arial"/>
                </a:defRPr>
              </a:lvl9pPr>
            </a:lstStyle>
            <a:p>
              <a:pPr algn="ctr" eaLnBrk="1" hangingPunct="1">
                <a:defRPr/>
              </a:pPr>
              <a:endParaRPr lang="en-US" altLang="en-US" sz="2400">
                <a:latin typeface="Times New Roman" pitchFamily="18" charset="0"/>
              </a:endParaRPr>
            </a:p>
          </p:txBody>
        </p:sp>
        <p:sp>
          <p:nvSpPr>
            <p:cNvPr id="1033" name="Line 9"/>
            <p:cNvSpPr>
              <a:spLocks noChangeShapeType="1"/>
            </p:cNvSpPr>
            <p:nvPr/>
          </p:nvSpPr>
          <p:spPr bwMode="auto">
            <a:xfrm>
              <a:off x="480" y="1077"/>
              <a:ext cx="4848" cy="0"/>
            </a:xfrm>
            <a:prstGeom prst="line">
              <a:avLst/>
            </a:prstGeom>
            <a:noFill/>
            <a:ln w="38100">
              <a:solidFill>
                <a:schemeClr val="fo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886"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ransition/>
  <p:timing/>
  <p:hf hdr="0" ftr="0" dt="0"/>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2">
        <a:schemeClr val="bg1"/>
      </p:bgRef>
    </p:bg>
    <p:spTree>
      <p:nvGrpSpPr>
        <p:cNvPr id="1" name=""/>
        <p:cNvGrpSpPr/>
        <p:nvPr/>
      </p:nvGrpSpPr>
      <p:grpSpPr>
        <a:xfrm>
          <a:off x="0" y="0"/>
          <a: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alt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lt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3AE0923A-CA37-4EDE-BCE8-752819E8AD8D}"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transition/>
  <p:timing/>
  <p:hf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7170" name="Rectangle 2"/>
          <p:cNvSpPr>
            <a:spLocks noGrp="1" noChangeArrowheads="1"/>
          </p:cNvSpPr>
          <p:nvPr>
            <p:ph type="ctrTitle"/>
          </p:nvPr>
        </p:nvSpPr>
        <p:spPr>
          <a:xfrm>
            <a:off x="457200" y="914400"/>
            <a:ext cx="8305800" cy="1752600"/>
          </a:xfrm>
        </p:spPr>
        <p:txBody>
          <a:bodyPr>
            <a:noAutofit/>
          </a:bodyPr>
          <a:lstStyle/>
          <a:p>
            <a:pPr algn="ctr" eaLnBrk="1" hangingPunct="1"/>
            <a:r>
              <a:rPr lang="en-US" altLang="en-US" sz="4400" b="1">
                <a:solidFill>
                  <a:schemeClr val="tx1"/>
                </a:solidFill>
                <a:latin typeface="Times New Roman" pitchFamily="18" charset="0"/>
                <a:cs typeface="Times New Roman" panose="02020603050405020304" pitchFamily="18" charset="0"/>
              </a:rPr>
              <a:t>GOVERNMENT  TRANSPARENCY</a:t>
            </a:r>
          </a:p>
        </p:txBody>
      </p:sp>
      <p:sp>
        <p:nvSpPr>
          <p:cNvPr id="2051" name="Rectangle 3"/>
          <p:cNvSpPr>
            <a:spLocks noGrp="1" noChangeArrowheads="1"/>
          </p:cNvSpPr>
          <p:nvPr>
            <p:ph type="subTitle" idx="1"/>
          </p:nvPr>
        </p:nvSpPr>
        <p:spPr>
          <a:xfrm>
            <a:off x="1219200" y="3581400"/>
            <a:ext cx="6781800" cy="2819400"/>
          </a:xfrm>
        </p:spPr>
        <p:txBody>
          <a:bodyPr rtlCol="0">
            <a:normAutofit/>
          </a:bodyPr>
          <a:lstStyle/>
          <a:p>
            <a:pPr algn="ctr" eaLnBrk="1" fontAlgn="auto" hangingPunct="1">
              <a:spcAft>
                <a:spcPct val="0"/>
              </a:spcAft>
              <a:defRPr/>
            </a:pPr>
            <a:r>
              <a:rPr lang="en-US" altLang="en-US" sz="2400" b="1">
                <a:solidFill>
                  <a:schemeClr val="tx1"/>
                </a:solidFill>
                <a:latin typeface="Times New Roman" pitchFamily="18" charset="0"/>
                <a:cs typeface="Times New Roman" panose="02020603050405020304" pitchFamily="18" charset="0"/>
              </a:rPr>
              <a:t>The Ralph M. Brown Act</a:t>
            </a:r>
            <a:endParaRPr lang="en-US" altLang="en-US" sz="1900" b="1" i="1">
              <a:latin typeface="Times New Roman" pitchFamily="18" charset="0"/>
              <a:cs typeface="Times New Roman" panose="02020603050405020304" pitchFamily="18" charset="0"/>
            </a:endParaRPr>
          </a:p>
          <a:p>
            <a:pPr algn="ctr" eaLnBrk="1" fontAlgn="auto" hangingPunct="1">
              <a:spcAft>
                <a:spcPct val="0"/>
              </a:spcAft>
              <a:defRPr/>
            </a:pPr>
            <a:r>
              <a:rPr lang="en-US" altLang="en-US" sz="2000">
                <a:latin typeface="Times New Roman" pitchFamily="18" charset="0"/>
                <a:cs typeface="Times New Roman" panose="02020603050405020304" pitchFamily="18" charset="0"/>
              </a:rPr>
              <a:t>Presented by:  </a:t>
            </a:r>
          </a:p>
          <a:p>
            <a:pPr algn="ctr" eaLnBrk="1" fontAlgn="auto" hangingPunct="1">
              <a:spcAft>
                <a:spcPct val="0"/>
              </a:spcAft>
              <a:defRPr/>
            </a:pPr>
            <a:r>
              <a:rPr lang="en-US" altLang="en-US" sz="2000">
                <a:latin typeface="Times New Roman" pitchFamily="18" charset="0"/>
                <a:cs typeface="Times New Roman" panose="02020603050405020304" pitchFamily="18" charset="0"/>
              </a:rPr>
              <a:t>Los Angeles County Counsel</a:t>
            </a:r>
          </a:p>
          <a:p>
            <a:pPr algn="ctr" eaLnBrk="1" fontAlgn="auto" hangingPunct="1">
              <a:spcAft>
                <a:spcPct val="0"/>
              </a:spcAft>
              <a:defRPr/>
            </a:pPr>
            <a:endParaRPr lang="en-US" altLang="en-US" sz="2000">
              <a:latin typeface="Times New Roman" pitchFamily="18" charset="0"/>
              <a:cs typeface="Times New Roman" panose="02020603050405020304" pitchFamily="18" charset="0"/>
            </a:endParaRPr>
          </a:p>
          <a:p>
            <a:pPr algn="ctr" eaLnBrk="1" fontAlgn="auto" hangingPunct="1">
              <a:spcAft>
                <a:spcPct val="0"/>
              </a:spcAft>
              <a:defRPr/>
            </a:pPr>
            <a:r>
              <a:rPr lang="en-US" altLang="en-US" sz="2000">
                <a:latin typeface="Times New Roman" pitchFamily="18" charset="0"/>
                <a:cs typeface="Times New Roman" panose="02020603050405020304" pitchFamily="18" charset="0"/>
              </a:rPr>
              <a:t>Juvenile Justice Coordinating Council</a:t>
            </a:r>
          </a:p>
          <a:p>
            <a:pPr algn="ctr" eaLnBrk="1" fontAlgn="auto" hangingPunct="1">
              <a:spcAft>
                <a:spcPct val="0"/>
              </a:spcAft>
              <a:defRPr/>
            </a:pPr>
            <a:r>
              <a:rPr lang="en-US" altLang="en-US" sz="2000">
                <a:latin typeface="Times New Roman" pitchFamily="18" charset="0"/>
                <a:cs typeface="Times New Roman" panose="02020603050405020304" pitchFamily="18" charset="0"/>
              </a:rPr>
              <a:t>October 4, 2023</a:t>
            </a:r>
          </a:p>
          <a:p>
            <a:pPr algn="ctr" eaLnBrk="1" fontAlgn="auto" hangingPunct="1">
              <a:spcAft>
                <a:spcPct val="0"/>
              </a:spcAft>
              <a:defRPr/>
            </a:pPr>
            <a:endParaRPr lang="en-US" altLang="en-US" sz="2000">
              <a:latin typeface="Times New Roman" pitchFamily="18" charset="0"/>
              <a:cs typeface="Times New Roman" panose="02020603050405020304" pitchFamily="18" charset="0"/>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p:txBody>
          <a:bodyPr/>
          <a:lstStyle/>
          <a:p>
            <a:endParaRPr lang="en-US">
              <a:latin typeface="Times New Roman" pitchFamily="18" charset="0"/>
              <a:cs typeface="Times New Roman" panose="02020603050405020304" pitchFamily="18" charset="0"/>
            </a:endParaRPr>
          </a:p>
        </p:txBody>
      </p:sp>
      <p:sp>
        <p:nvSpPr>
          <p:cNvPr id="40962" name="Rectangle 2"/>
          <p:cNvSpPr>
            <a:spLocks noGrp="1" noChangeArrowheads="1"/>
          </p:cNvSpPr>
          <p:nvPr>
            <p:ph type="title"/>
          </p:nvPr>
        </p:nvSpPr>
        <p:spPr>
          <a:xfrm>
            <a:off x="823912" y="76200"/>
            <a:ext cx="7024688" cy="1143000"/>
          </a:xfrm>
        </p:spPr>
        <p:txBody>
          <a:bodyPr/>
          <a:lstStyle/>
          <a:p>
            <a:pPr eaLnBrk="1" hangingPunct="1"/>
            <a:r>
              <a:rPr lang="en-US" altLang="en-US" b="1">
                <a:latin typeface="Times New Roman" pitchFamily="18" charset="0"/>
                <a:cs typeface="Times New Roman" panose="02020603050405020304" pitchFamily="18" charset="0"/>
              </a:rPr>
              <a:t>Example</a:t>
            </a:r>
          </a:p>
        </p:txBody>
      </p:sp>
      <p:sp>
        <p:nvSpPr>
          <p:cNvPr id="14" name="Rectangle 13"/>
          <p:cNvSpPr/>
          <p:nvPr/>
        </p:nvSpPr>
        <p:spPr>
          <a:xfrm>
            <a:off x="32652" y="1143000"/>
            <a:ext cx="8425548" cy="555497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anose="02020603050405020304" pitchFamily="18" charset="0"/>
            </a:endParaRPr>
          </a:p>
        </p:txBody>
      </p:sp>
      <p:sp>
        <p:nvSpPr>
          <p:cNvPr id="15" name="Rectangle 3"/>
          <p:cNvSpPr txBox="1">
            <a:spLocks noChangeArrowheads="1"/>
          </p:cNvSpPr>
          <p:nvPr/>
        </p:nvSpPr>
        <p:spPr>
          <a:xfrm>
            <a:off x="119748" y="1812925"/>
            <a:ext cx="8229600" cy="45259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auto">
              <a:spcAft>
                <a:spcPct val="0"/>
              </a:spcAft>
            </a:pPr>
            <a:endParaRPr lang="en-US" altLang="en-US">
              <a:latin typeface="Times New Roman" pitchFamily="18" charset="0"/>
              <a:cs typeface="Times New Roman" panose="02020603050405020304" pitchFamily="18" charset="0"/>
            </a:endParaRPr>
          </a:p>
          <a:p>
            <a:pPr fontAlgn="auto">
              <a:spcAft>
                <a:spcPct val="0"/>
              </a:spcAft>
              <a:buFont typeface="Wingdings" pitchFamily="2" charset="2"/>
              <a:buNone/>
            </a:pPr>
            <a:endParaRPr lang="en-US" altLang="en-US">
              <a:latin typeface="Times New Roman" pitchFamily="18" charset="0"/>
              <a:cs typeface="Times New Roman" panose="02020603050405020304" pitchFamily="18" charset="0"/>
            </a:endParaRPr>
          </a:p>
        </p:txBody>
      </p:sp>
      <p:sp>
        <p:nvSpPr>
          <p:cNvPr id="17" name="TextBox 16"/>
          <p:cNvSpPr txBox="1">
            <a:spLocks noChangeArrowheads="1"/>
          </p:cNvSpPr>
          <p:nvPr/>
        </p:nvSpPr>
        <p:spPr bwMode="auto">
          <a:xfrm>
            <a:off x="1519923" y="4860925"/>
            <a:ext cx="9605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a:defRPr>
            </a:lvl1pPr>
            <a:lvl2pPr marL="742950" indent="-285750">
              <a:defRPr sz="3200">
                <a:solidFill>
                  <a:schemeClr val="tx1"/>
                </a:solidFill>
                <a:latin typeface="Arial"/>
              </a:defRPr>
            </a:lvl2pPr>
            <a:lvl3pPr marL="1143000" indent="-228600">
              <a:defRPr sz="3200">
                <a:solidFill>
                  <a:schemeClr val="tx1"/>
                </a:solidFill>
                <a:latin typeface="Arial"/>
              </a:defRPr>
            </a:lvl3pPr>
            <a:lvl4pPr marL="1600200" indent="-228600">
              <a:defRPr sz="3200">
                <a:solidFill>
                  <a:schemeClr val="tx1"/>
                </a:solidFill>
                <a:latin typeface="Arial"/>
              </a:defRPr>
            </a:lvl4pPr>
            <a:lvl5pPr marL="2057400" indent="-228600">
              <a:defRPr sz="3200">
                <a:solidFill>
                  <a:schemeClr val="tx1"/>
                </a:solidFill>
                <a:latin typeface="Arial"/>
              </a:defRPr>
            </a:lvl5pPr>
            <a:lvl6pPr marL="2514600" indent="-228600" eaLnBrk="0" fontAlgn="base" hangingPunct="0">
              <a:spcBef>
                <a:spcPct val="0"/>
              </a:spcBef>
              <a:spcAft>
                <a:spcPct val="0"/>
              </a:spcAft>
              <a:defRPr sz="3200">
                <a:solidFill>
                  <a:schemeClr val="tx1"/>
                </a:solidFill>
                <a:latin typeface="Arial"/>
              </a:defRPr>
            </a:lvl6pPr>
            <a:lvl7pPr marL="2971800" indent="-228600" eaLnBrk="0" fontAlgn="base" hangingPunct="0">
              <a:spcBef>
                <a:spcPct val="0"/>
              </a:spcBef>
              <a:spcAft>
                <a:spcPct val="0"/>
              </a:spcAft>
              <a:defRPr sz="3200">
                <a:solidFill>
                  <a:schemeClr val="tx1"/>
                </a:solidFill>
                <a:latin typeface="Arial"/>
              </a:defRPr>
            </a:lvl7pPr>
            <a:lvl8pPr marL="3429000" indent="-228600" eaLnBrk="0" fontAlgn="base" hangingPunct="0">
              <a:spcBef>
                <a:spcPct val="0"/>
              </a:spcBef>
              <a:spcAft>
                <a:spcPct val="0"/>
              </a:spcAft>
              <a:defRPr sz="3200">
                <a:solidFill>
                  <a:schemeClr val="tx1"/>
                </a:solidFill>
                <a:latin typeface="Arial"/>
              </a:defRPr>
            </a:lvl8pPr>
            <a:lvl9pPr marL="3886200" indent="-228600" eaLnBrk="0" fontAlgn="base" hangingPunct="0">
              <a:spcBef>
                <a:spcPct val="0"/>
              </a:spcBef>
              <a:spcAft>
                <a:spcPct val="0"/>
              </a:spcAft>
              <a:defRPr sz="3200">
                <a:solidFill>
                  <a:schemeClr val="tx1"/>
                </a:solidFill>
                <a:latin typeface="Arial"/>
              </a:defRPr>
            </a:lvl9pPr>
          </a:lstStyle>
          <a:p>
            <a:r>
              <a:rPr lang="en-US" altLang="en-US">
                <a:latin typeface="Times New Roman" pitchFamily="18" charset="0"/>
                <a:cs typeface="Times New Roman" panose="02020603050405020304" pitchFamily="18" charset="0"/>
              </a:rPr>
              <a:t>John</a:t>
            </a:r>
          </a:p>
        </p:txBody>
      </p:sp>
      <p:sp>
        <p:nvSpPr>
          <p:cNvPr id="18" name="TextBox 17"/>
          <p:cNvSpPr txBox="1">
            <a:spLocks noChangeArrowheads="1"/>
          </p:cNvSpPr>
          <p:nvPr/>
        </p:nvSpPr>
        <p:spPr bwMode="auto">
          <a:xfrm>
            <a:off x="1200836" y="2873375"/>
            <a:ext cx="10967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a:defRPr>
            </a:lvl1pPr>
            <a:lvl2pPr marL="742950" indent="-285750">
              <a:defRPr sz="3200">
                <a:solidFill>
                  <a:schemeClr val="tx1"/>
                </a:solidFill>
                <a:latin typeface="Arial"/>
              </a:defRPr>
            </a:lvl2pPr>
            <a:lvl3pPr marL="1143000" indent="-228600">
              <a:defRPr sz="3200">
                <a:solidFill>
                  <a:schemeClr val="tx1"/>
                </a:solidFill>
                <a:latin typeface="Arial"/>
              </a:defRPr>
            </a:lvl3pPr>
            <a:lvl4pPr marL="1600200" indent="-228600">
              <a:defRPr sz="3200">
                <a:solidFill>
                  <a:schemeClr val="tx1"/>
                </a:solidFill>
                <a:latin typeface="Arial"/>
              </a:defRPr>
            </a:lvl4pPr>
            <a:lvl5pPr marL="2057400" indent="-228600">
              <a:defRPr sz="3200">
                <a:solidFill>
                  <a:schemeClr val="tx1"/>
                </a:solidFill>
                <a:latin typeface="Arial"/>
              </a:defRPr>
            </a:lvl5pPr>
            <a:lvl6pPr marL="2514600" indent="-228600" eaLnBrk="0" fontAlgn="base" hangingPunct="0">
              <a:spcBef>
                <a:spcPct val="0"/>
              </a:spcBef>
              <a:spcAft>
                <a:spcPct val="0"/>
              </a:spcAft>
              <a:defRPr sz="3200">
                <a:solidFill>
                  <a:schemeClr val="tx1"/>
                </a:solidFill>
                <a:latin typeface="Arial"/>
              </a:defRPr>
            </a:lvl6pPr>
            <a:lvl7pPr marL="2971800" indent="-228600" eaLnBrk="0" fontAlgn="base" hangingPunct="0">
              <a:spcBef>
                <a:spcPct val="0"/>
              </a:spcBef>
              <a:spcAft>
                <a:spcPct val="0"/>
              </a:spcAft>
              <a:defRPr sz="3200">
                <a:solidFill>
                  <a:schemeClr val="tx1"/>
                </a:solidFill>
                <a:latin typeface="Arial"/>
              </a:defRPr>
            </a:lvl7pPr>
            <a:lvl8pPr marL="3429000" indent="-228600" eaLnBrk="0" fontAlgn="base" hangingPunct="0">
              <a:spcBef>
                <a:spcPct val="0"/>
              </a:spcBef>
              <a:spcAft>
                <a:spcPct val="0"/>
              </a:spcAft>
              <a:defRPr sz="3200">
                <a:solidFill>
                  <a:schemeClr val="tx1"/>
                </a:solidFill>
                <a:latin typeface="Arial"/>
              </a:defRPr>
            </a:lvl8pPr>
            <a:lvl9pPr marL="3886200" indent="-228600" eaLnBrk="0" fontAlgn="base" hangingPunct="0">
              <a:spcBef>
                <a:spcPct val="0"/>
              </a:spcBef>
              <a:spcAft>
                <a:spcPct val="0"/>
              </a:spcAft>
              <a:defRPr sz="3200">
                <a:solidFill>
                  <a:schemeClr val="tx1"/>
                </a:solidFill>
                <a:latin typeface="Arial"/>
              </a:defRPr>
            </a:lvl9pPr>
          </a:lstStyle>
          <a:p>
            <a:r>
              <a:rPr lang="en-US" altLang="en-US">
                <a:latin typeface="Times New Roman" pitchFamily="18" charset="0"/>
                <a:cs typeface="Times New Roman" panose="02020603050405020304" pitchFamily="18" charset="0"/>
              </a:rPr>
              <a:t>Suzie</a:t>
            </a:r>
          </a:p>
        </p:txBody>
      </p:sp>
      <p:sp>
        <p:nvSpPr>
          <p:cNvPr id="19" name="TextBox 18"/>
          <p:cNvSpPr txBox="1">
            <a:spLocks noChangeArrowheads="1"/>
          </p:cNvSpPr>
          <p:nvPr/>
        </p:nvSpPr>
        <p:spPr bwMode="auto">
          <a:xfrm>
            <a:off x="3167748" y="3692525"/>
            <a:ext cx="15311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a:defRPr>
            </a:lvl1pPr>
            <a:lvl2pPr marL="742950" indent="-285750">
              <a:defRPr sz="3200">
                <a:solidFill>
                  <a:schemeClr val="tx1"/>
                </a:solidFill>
                <a:latin typeface="Arial"/>
              </a:defRPr>
            </a:lvl2pPr>
            <a:lvl3pPr marL="1143000" indent="-228600">
              <a:defRPr sz="3200">
                <a:solidFill>
                  <a:schemeClr val="tx1"/>
                </a:solidFill>
                <a:latin typeface="Arial"/>
              </a:defRPr>
            </a:lvl3pPr>
            <a:lvl4pPr marL="1600200" indent="-228600">
              <a:defRPr sz="3200">
                <a:solidFill>
                  <a:schemeClr val="tx1"/>
                </a:solidFill>
                <a:latin typeface="Arial"/>
              </a:defRPr>
            </a:lvl4pPr>
            <a:lvl5pPr marL="2057400" indent="-228600">
              <a:defRPr sz="3200">
                <a:solidFill>
                  <a:schemeClr val="tx1"/>
                </a:solidFill>
                <a:latin typeface="Arial"/>
              </a:defRPr>
            </a:lvl5pPr>
            <a:lvl6pPr marL="2514600" indent="-228600" eaLnBrk="0" fontAlgn="base" hangingPunct="0">
              <a:spcBef>
                <a:spcPct val="0"/>
              </a:spcBef>
              <a:spcAft>
                <a:spcPct val="0"/>
              </a:spcAft>
              <a:defRPr sz="3200">
                <a:solidFill>
                  <a:schemeClr val="tx1"/>
                </a:solidFill>
                <a:latin typeface="Arial"/>
              </a:defRPr>
            </a:lvl6pPr>
            <a:lvl7pPr marL="2971800" indent="-228600" eaLnBrk="0" fontAlgn="base" hangingPunct="0">
              <a:spcBef>
                <a:spcPct val="0"/>
              </a:spcBef>
              <a:spcAft>
                <a:spcPct val="0"/>
              </a:spcAft>
              <a:defRPr sz="3200">
                <a:solidFill>
                  <a:schemeClr val="tx1"/>
                </a:solidFill>
                <a:latin typeface="Arial"/>
              </a:defRPr>
            </a:lvl7pPr>
            <a:lvl8pPr marL="3429000" indent="-228600" eaLnBrk="0" fontAlgn="base" hangingPunct="0">
              <a:spcBef>
                <a:spcPct val="0"/>
              </a:spcBef>
              <a:spcAft>
                <a:spcPct val="0"/>
              </a:spcAft>
              <a:defRPr sz="3200">
                <a:solidFill>
                  <a:schemeClr val="tx1"/>
                </a:solidFill>
                <a:latin typeface="Arial"/>
              </a:defRPr>
            </a:lvl8pPr>
            <a:lvl9pPr marL="3886200" indent="-228600" eaLnBrk="0" fontAlgn="base" hangingPunct="0">
              <a:spcBef>
                <a:spcPct val="0"/>
              </a:spcBef>
              <a:spcAft>
                <a:spcPct val="0"/>
              </a:spcAft>
              <a:defRPr sz="3200">
                <a:solidFill>
                  <a:schemeClr val="tx1"/>
                </a:solidFill>
                <a:latin typeface="Arial"/>
              </a:defRPr>
            </a:lvl9pPr>
          </a:lstStyle>
          <a:p>
            <a:r>
              <a:rPr lang="en-US" altLang="en-US">
                <a:latin typeface="Times New Roman" pitchFamily="18" charset="0"/>
                <a:cs typeface="Times New Roman" panose="02020603050405020304" pitchFamily="18" charset="0"/>
              </a:rPr>
              <a:t>Michael</a:t>
            </a:r>
          </a:p>
        </p:txBody>
      </p:sp>
      <p:sp>
        <p:nvSpPr>
          <p:cNvPr id="20" name="TextBox 19"/>
          <p:cNvSpPr txBox="1">
            <a:spLocks noChangeArrowheads="1"/>
          </p:cNvSpPr>
          <p:nvPr/>
        </p:nvSpPr>
        <p:spPr bwMode="auto">
          <a:xfrm>
            <a:off x="5129898" y="2825750"/>
            <a:ext cx="114165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a:defRPr>
            </a:lvl1pPr>
            <a:lvl2pPr marL="742950" indent="-285750">
              <a:defRPr sz="3200">
                <a:solidFill>
                  <a:schemeClr val="tx1"/>
                </a:solidFill>
                <a:latin typeface="Arial"/>
              </a:defRPr>
            </a:lvl2pPr>
            <a:lvl3pPr marL="1143000" indent="-228600">
              <a:defRPr sz="3200">
                <a:solidFill>
                  <a:schemeClr val="tx1"/>
                </a:solidFill>
                <a:latin typeface="Arial"/>
              </a:defRPr>
            </a:lvl3pPr>
            <a:lvl4pPr marL="1600200" indent="-228600">
              <a:defRPr sz="3200">
                <a:solidFill>
                  <a:schemeClr val="tx1"/>
                </a:solidFill>
                <a:latin typeface="Arial"/>
              </a:defRPr>
            </a:lvl4pPr>
            <a:lvl5pPr marL="2057400" indent="-228600">
              <a:defRPr sz="3200">
                <a:solidFill>
                  <a:schemeClr val="tx1"/>
                </a:solidFill>
                <a:latin typeface="Arial"/>
              </a:defRPr>
            </a:lvl5pPr>
            <a:lvl6pPr marL="2514600" indent="-228600" eaLnBrk="0" fontAlgn="base" hangingPunct="0">
              <a:spcBef>
                <a:spcPct val="0"/>
              </a:spcBef>
              <a:spcAft>
                <a:spcPct val="0"/>
              </a:spcAft>
              <a:defRPr sz="3200">
                <a:solidFill>
                  <a:schemeClr val="tx1"/>
                </a:solidFill>
                <a:latin typeface="Arial"/>
              </a:defRPr>
            </a:lvl6pPr>
            <a:lvl7pPr marL="2971800" indent="-228600" eaLnBrk="0" fontAlgn="base" hangingPunct="0">
              <a:spcBef>
                <a:spcPct val="0"/>
              </a:spcBef>
              <a:spcAft>
                <a:spcPct val="0"/>
              </a:spcAft>
              <a:defRPr sz="3200">
                <a:solidFill>
                  <a:schemeClr val="tx1"/>
                </a:solidFill>
                <a:latin typeface="Arial"/>
              </a:defRPr>
            </a:lvl7pPr>
            <a:lvl8pPr marL="3429000" indent="-228600" eaLnBrk="0" fontAlgn="base" hangingPunct="0">
              <a:spcBef>
                <a:spcPct val="0"/>
              </a:spcBef>
              <a:spcAft>
                <a:spcPct val="0"/>
              </a:spcAft>
              <a:defRPr sz="3200">
                <a:solidFill>
                  <a:schemeClr val="tx1"/>
                </a:solidFill>
                <a:latin typeface="Arial"/>
              </a:defRPr>
            </a:lvl8pPr>
            <a:lvl9pPr marL="3886200" indent="-228600" eaLnBrk="0" fontAlgn="base" hangingPunct="0">
              <a:spcBef>
                <a:spcPct val="0"/>
              </a:spcBef>
              <a:spcAft>
                <a:spcPct val="0"/>
              </a:spcAft>
              <a:defRPr sz="3200">
                <a:solidFill>
                  <a:schemeClr val="tx1"/>
                </a:solidFill>
                <a:latin typeface="Arial"/>
              </a:defRPr>
            </a:lvl9pPr>
          </a:lstStyle>
          <a:p>
            <a:r>
              <a:rPr lang="en-US" altLang="en-US">
                <a:latin typeface="Times New Roman" pitchFamily="18" charset="0"/>
                <a:cs typeface="Times New Roman" panose="02020603050405020304" pitchFamily="18" charset="0"/>
              </a:rPr>
              <a:t>Laura</a:t>
            </a:r>
          </a:p>
        </p:txBody>
      </p:sp>
      <p:sp>
        <p:nvSpPr>
          <p:cNvPr id="21" name="TextBox 20"/>
          <p:cNvSpPr txBox="1">
            <a:spLocks noChangeArrowheads="1"/>
          </p:cNvSpPr>
          <p:nvPr/>
        </p:nvSpPr>
        <p:spPr bwMode="auto">
          <a:xfrm>
            <a:off x="6284011" y="5343525"/>
            <a:ext cx="73289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a:defRPr>
            </a:lvl1pPr>
            <a:lvl2pPr marL="742950" indent="-285750">
              <a:defRPr sz="3200">
                <a:solidFill>
                  <a:schemeClr val="tx1"/>
                </a:solidFill>
                <a:latin typeface="Arial"/>
              </a:defRPr>
            </a:lvl2pPr>
            <a:lvl3pPr marL="1143000" indent="-228600">
              <a:defRPr sz="3200">
                <a:solidFill>
                  <a:schemeClr val="tx1"/>
                </a:solidFill>
                <a:latin typeface="Arial"/>
              </a:defRPr>
            </a:lvl3pPr>
            <a:lvl4pPr marL="1600200" indent="-228600">
              <a:defRPr sz="3200">
                <a:solidFill>
                  <a:schemeClr val="tx1"/>
                </a:solidFill>
                <a:latin typeface="Arial"/>
              </a:defRPr>
            </a:lvl4pPr>
            <a:lvl5pPr marL="2057400" indent="-228600">
              <a:defRPr sz="3200">
                <a:solidFill>
                  <a:schemeClr val="tx1"/>
                </a:solidFill>
                <a:latin typeface="Arial"/>
              </a:defRPr>
            </a:lvl5pPr>
            <a:lvl6pPr marL="2514600" indent="-228600" eaLnBrk="0" fontAlgn="base" hangingPunct="0">
              <a:spcBef>
                <a:spcPct val="0"/>
              </a:spcBef>
              <a:spcAft>
                <a:spcPct val="0"/>
              </a:spcAft>
              <a:defRPr sz="3200">
                <a:solidFill>
                  <a:schemeClr val="tx1"/>
                </a:solidFill>
                <a:latin typeface="Arial"/>
              </a:defRPr>
            </a:lvl6pPr>
            <a:lvl7pPr marL="2971800" indent="-228600" eaLnBrk="0" fontAlgn="base" hangingPunct="0">
              <a:spcBef>
                <a:spcPct val="0"/>
              </a:spcBef>
              <a:spcAft>
                <a:spcPct val="0"/>
              </a:spcAft>
              <a:defRPr sz="3200">
                <a:solidFill>
                  <a:schemeClr val="tx1"/>
                </a:solidFill>
                <a:latin typeface="Arial"/>
              </a:defRPr>
            </a:lvl7pPr>
            <a:lvl8pPr marL="3429000" indent="-228600" eaLnBrk="0" fontAlgn="base" hangingPunct="0">
              <a:spcBef>
                <a:spcPct val="0"/>
              </a:spcBef>
              <a:spcAft>
                <a:spcPct val="0"/>
              </a:spcAft>
              <a:defRPr sz="3200">
                <a:solidFill>
                  <a:schemeClr val="tx1"/>
                </a:solidFill>
                <a:latin typeface="Arial"/>
              </a:defRPr>
            </a:lvl8pPr>
            <a:lvl9pPr marL="3886200" indent="-228600" eaLnBrk="0" fontAlgn="base" hangingPunct="0">
              <a:spcBef>
                <a:spcPct val="0"/>
              </a:spcBef>
              <a:spcAft>
                <a:spcPct val="0"/>
              </a:spcAft>
              <a:defRPr sz="3200">
                <a:solidFill>
                  <a:schemeClr val="tx1"/>
                </a:solidFill>
                <a:latin typeface="Arial"/>
              </a:defRPr>
            </a:lvl9pPr>
          </a:lstStyle>
          <a:p>
            <a:r>
              <a:rPr lang="en-US" altLang="en-US">
                <a:latin typeface="Times New Roman" pitchFamily="18" charset="0"/>
                <a:cs typeface="Times New Roman" panose="02020603050405020304" pitchFamily="18" charset="0"/>
              </a:rPr>
              <a:t>Joe</a:t>
            </a:r>
          </a:p>
        </p:txBody>
      </p:sp>
      <p:sp>
        <p:nvSpPr>
          <p:cNvPr id="22" name="Right Arrow 21"/>
          <p:cNvSpPr/>
          <p:nvPr/>
        </p:nvSpPr>
        <p:spPr>
          <a:xfrm rot="19064804">
            <a:off x="2524811" y="4533900"/>
            <a:ext cx="920750" cy="155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anose="02020603050405020304" pitchFamily="18" charset="0"/>
            </a:endParaRPr>
          </a:p>
        </p:txBody>
      </p:sp>
      <p:sp>
        <p:nvSpPr>
          <p:cNvPr id="23" name="Right Arrow 22"/>
          <p:cNvSpPr/>
          <p:nvPr/>
        </p:nvSpPr>
        <p:spPr>
          <a:xfrm rot="19805746">
            <a:off x="4826686" y="3543300"/>
            <a:ext cx="765175" cy="131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anose="02020603050405020304" pitchFamily="18" charset="0"/>
            </a:endParaRPr>
          </a:p>
        </p:txBody>
      </p:sp>
      <p:sp>
        <p:nvSpPr>
          <p:cNvPr id="24" name="Right Arrow 23"/>
          <p:cNvSpPr/>
          <p:nvPr/>
        </p:nvSpPr>
        <p:spPr>
          <a:xfrm rot="10800000">
            <a:off x="2985186" y="3041650"/>
            <a:ext cx="196215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anose="02020603050405020304" pitchFamily="18" charset="0"/>
            </a:endParaRPr>
          </a:p>
        </p:txBody>
      </p:sp>
      <p:sp>
        <p:nvSpPr>
          <p:cNvPr id="25" name="Oval 24"/>
          <p:cNvSpPr/>
          <p:nvPr/>
        </p:nvSpPr>
        <p:spPr>
          <a:xfrm>
            <a:off x="957948" y="1584325"/>
            <a:ext cx="5562600" cy="4622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anose="02020603050405020304" pitchFamily="18" charset="0"/>
            </a:endParaRPr>
          </a:p>
        </p:txBody>
      </p:sp>
      <p:sp>
        <p:nvSpPr>
          <p:cNvPr id="26" name="TextBox 25"/>
          <p:cNvSpPr txBox="1">
            <a:spLocks noChangeArrowheads="1"/>
          </p:cNvSpPr>
          <p:nvPr/>
        </p:nvSpPr>
        <p:spPr bwMode="auto">
          <a:xfrm>
            <a:off x="6582562" y="3692525"/>
            <a:ext cx="109517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Arial"/>
              </a:defRPr>
            </a:lvl1pPr>
            <a:lvl2pPr marL="742950" indent="-285750">
              <a:defRPr sz="3200">
                <a:solidFill>
                  <a:schemeClr val="tx1"/>
                </a:solidFill>
                <a:latin typeface="Arial"/>
              </a:defRPr>
            </a:lvl2pPr>
            <a:lvl3pPr marL="1143000" indent="-228600">
              <a:defRPr sz="3200">
                <a:solidFill>
                  <a:schemeClr val="tx1"/>
                </a:solidFill>
                <a:latin typeface="Arial"/>
              </a:defRPr>
            </a:lvl3pPr>
            <a:lvl4pPr marL="1600200" indent="-228600">
              <a:defRPr sz="3200">
                <a:solidFill>
                  <a:schemeClr val="tx1"/>
                </a:solidFill>
                <a:latin typeface="Arial"/>
              </a:defRPr>
            </a:lvl4pPr>
            <a:lvl5pPr marL="2057400" indent="-228600">
              <a:defRPr sz="3200">
                <a:solidFill>
                  <a:schemeClr val="tx1"/>
                </a:solidFill>
                <a:latin typeface="Arial"/>
              </a:defRPr>
            </a:lvl5pPr>
            <a:lvl6pPr marL="2514600" indent="-228600" eaLnBrk="0" fontAlgn="base" hangingPunct="0">
              <a:spcBef>
                <a:spcPct val="0"/>
              </a:spcBef>
              <a:spcAft>
                <a:spcPct val="0"/>
              </a:spcAft>
              <a:defRPr sz="3200">
                <a:solidFill>
                  <a:schemeClr val="tx1"/>
                </a:solidFill>
                <a:latin typeface="Arial"/>
              </a:defRPr>
            </a:lvl6pPr>
            <a:lvl7pPr marL="2971800" indent="-228600" eaLnBrk="0" fontAlgn="base" hangingPunct="0">
              <a:spcBef>
                <a:spcPct val="0"/>
              </a:spcBef>
              <a:spcAft>
                <a:spcPct val="0"/>
              </a:spcAft>
              <a:defRPr sz="3200">
                <a:solidFill>
                  <a:schemeClr val="tx1"/>
                </a:solidFill>
                <a:latin typeface="Arial"/>
              </a:defRPr>
            </a:lvl7pPr>
            <a:lvl8pPr marL="3429000" indent="-228600" eaLnBrk="0" fontAlgn="base" hangingPunct="0">
              <a:spcBef>
                <a:spcPct val="0"/>
              </a:spcBef>
              <a:spcAft>
                <a:spcPct val="0"/>
              </a:spcAft>
              <a:defRPr sz="3200">
                <a:solidFill>
                  <a:schemeClr val="tx1"/>
                </a:solidFill>
                <a:latin typeface="Arial"/>
              </a:defRPr>
            </a:lvl8pPr>
            <a:lvl9pPr marL="3886200" indent="-228600" eaLnBrk="0" fontAlgn="base" hangingPunct="0">
              <a:spcBef>
                <a:spcPct val="0"/>
              </a:spcBef>
              <a:spcAft>
                <a:spcPct val="0"/>
              </a:spcAft>
              <a:defRPr sz="3200">
                <a:solidFill>
                  <a:schemeClr val="tx1"/>
                </a:solidFill>
                <a:latin typeface="Arial"/>
              </a:defRPr>
            </a:lvl9pPr>
          </a:lstStyle>
          <a:p>
            <a:r>
              <a:rPr lang="en-US" altLang="en-US">
                <a:latin typeface="Times New Roman" pitchFamily="18" charset="0"/>
                <a:cs typeface="Times New Roman" panose="02020603050405020304" pitchFamily="18" charset="0"/>
              </a:rPr>
              <a:t>Mary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after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afterGroup">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2000"/>
                                        <p:tgtEl>
                                          <p:spTgt spid="25"/>
                                        </p:tgtEl>
                                      </p:cBhvr>
                                    </p:animEffect>
                                    <p:anim calcmode="lin" valueType="num">
                                      <p:cBhvr>
                                        <p:cTn id="40" dur="2000" fill="hold"/>
                                        <p:tgtEl>
                                          <p:spTgt spid="25"/>
                                        </p:tgtEl>
                                        <p:attrNameLst>
                                          <p:attrName>ppt_w</p:attrName>
                                        </p:attrNameLst>
                                      </p:cBhvr>
                                      <p:tavLst>
                                        <p:tav tm="0" fmla="#ppt_w*sin(2.5*pi*$)">
                                          <p:val>
                                            <p:fltVal val="0"/>
                                          </p:val>
                                        </p:tav>
                                        <p:tav tm="100000">
                                          <p:val>
                                            <p:fltVal val="1"/>
                                          </p:val>
                                        </p:tav>
                                      </p:tavLst>
                                    </p:anim>
                                    <p:anim calcmode="lin" valueType="num">
                                      <p:cBhvr>
                                        <p:cTn id="41" dur="20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afterGroup">
                            <p:stCondLst>
                              <p:cond delay="0"/>
                            </p:stCondLst>
                            <p:childTnLst>
                              <p:par>
                                <p:cTn id="44" presetID="42" presetClass="exit" presetSubtype="0" fill="hold" grpId="0" nodeType="clickEffect">
                                  <p:stCondLst>
                                    <p:cond delay="0"/>
                                  </p:stCondLst>
                                  <p:childTnLst>
                                    <p:animEffect transition="out" filter="fade">
                                      <p:cBhvr>
                                        <p:cTn id="45" dur="1000"/>
                                        <p:tgtEl>
                                          <p:spTgt spid="21"/>
                                        </p:tgtEl>
                                      </p:cBhvr>
                                    </p:animEffect>
                                    <p:anim calcmode="lin" valueType="num">
                                      <p:cBhvr>
                                        <p:cTn id="46" dur="1000"/>
                                        <p:tgtEl>
                                          <p:spTgt spid="21"/>
                                        </p:tgtEl>
                                        <p:attrNameLst>
                                          <p:attrName>ppt_x</p:attrName>
                                        </p:attrNameLst>
                                      </p:cBhvr>
                                      <p:tavLst>
                                        <p:tav tm="0">
                                          <p:val>
                                            <p:strVal val="ppt_x"/>
                                          </p:val>
                                        </p:tav>
                                        <p:tav tm="100000">
                                          <p:val>
                                            <p:strVal val="ppt_x"/>
                                          </p:val>
                                        </p:tav>
                                      </p:tavLst>
                                    </p:anim>
                                    <p:anim calcmode="lin" valueType="num">
                                      <p:cBhvr>
                                        <p:cTn id="47" dur="1000"/>
                                        <p:tgtEl>
                                          <p:spTgt spid="21"/>
                                        </p:tgtEl>
                                        <p:attrNameLst>
                                          <p:attrName>ppt_y</p:attrName>
                                        </p:attrNameLst>
                                      </p:cBhvr>
                                      <p:tavLst>
                                        <p:tav tm="0">
                                          <p:val>
                                            <p:strVal val="ppt_y"/>
                                          </p:val>
                                        </p:tav>
                                        <p:tav tm="100000">
                                          <p:val>
                                            <p:strVal val="ppt_y+.1"/>
                                          </p:val>
                                        </p:tav>
                                      </p:tavLst>
                                    </p:anim>
                                    <p:set>
                                      <p:cBhvr>
                                        <p:cTn id="48" dur="1" fill="hold">
                                          <p:stCondLst>
                                            <p:cond delay="9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animBg="1"/>
      <p:bldP spid="23" grpId="0" animBg="1"/>
      <p:bldP spid="24" grpId="0" animBg="1"/>
      <p:bldP spid="25" grpId="0" animBg="1"/>
      <p:bldP spid="26" grpId="0"/>
    </p:bldLst>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1986" name="Rectangle 2"/>
          <p:cNvSpPr>
            <a:spLocks noGrp="1" noChangeArrowheads="1"/>
          </p:cNvSpPr>
          <p:nvPr>
            <p:ph type="title"/>
          </p:nvPr>
        </p:nvSpPr>
        <p:spPr>
          <a:xfrm>
            <a:off x="152400" y="304800"/>
            <a:ext cx="8763000" cy="1143000"/>
          </a:xfrm>
        </p:spPr>
        <p:txBody>
          <a:bodyPr/>
          <a:lstStyle/>
          <a:p>
            <a:pPr eaLnBrk="1" hangingPunct="1"/>
            <a:r>
              <a:rPr lang="en-US" altLang="en-US" sz="4000" b="1">
                <a:latin typeface="Times New Roman" pitchFamily="18" charset="0"/>
                <a:cs typeface="Times New Roman" panose="02020603050405020304" pitchFamily="18" charset="0"/>
              </a:rPr>
              <a:t>Teleconference/Virtual Appearance </a:t>
            </a:r>
            <a:br>
              <a:rPr lang="en-US" altLang="en-US" b="1">
                <a:latin typeface="Times New Roman" pitchFamily="18" charset="0"/>
                <a:cs typeface="Times New Roman" panose="02020603050405020304" pitchFamily="18" charset="0"/>
              </a:rPr>
            </a:br>
            <a:r>
              <a:rPr lang="en-US" altLang="en-US" sz="3200" b="1">
                <a:latin typeface="Times New Roman" pitchFamily="18" charset="0"/>
                <a:cs typeface="Times New Roman" panose="02020603050405020304" pitchFamily="18" charset="0"/>
              </a:rPr>
              <a:t>Traditional Requirements</a:t>
            </a:r>
            <a:endParaRPr lang="en-US" altLang="en-US" sz="1800" b="1">
              <a:latin typeface="Times New Roman"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B1E83A5-785B-3391-5F2A-66E5F0128663}"/>
              </a:ext>
            </a:extLst>
          </p:cNvPr>
          <p:cNvSpPr>
            <a:spLocks noGrp="1"/>
          </p:cNvSpPr>
          <p:nvPr>
            <p:ph idx="1"/>
          </p:nvPr>
        </p:nvSpPr>
        <p:spPr>
          <a:xfrm>
            <a:off x="152401" y="1981200"/>
            <a:ext cx="8915400" cy="4876799"/>
          </a:xfrm>
        </p:spPr>
        <p:txBody>
          <a:bodyPr/>
          <a:lstStyle/>
          <a:p>
            <a:pPr marL="0" marR="0">
              <a:spcBef>
                <a:spcPct val="0"/>
              </a:spcBef>
              <a:spcAft>
                <a:spcPct val="0"/>
              </a:spcAft>
            </a:pPr>
            <a:r>
              <a:rPr lang="en-US" sz="2000">
                <a:effectLst/>
                <a:latin typeface="Times New Roman" pitchFamily="18" charset="0"/>
                <a:ea typeface="SimSun" panose="02010600030101010101" pitchFamily="2" charset="-122"/>
                <a:cs typeface="Times New Roman" panose="02020603050405020304" pitchFamily="18" charset="0"/>
              </a:rPr>
              <a:t>A member may appear remotely if:</a:t>
            </a:r>
          </a:p>
          <a:p>
            <a:pPr marL="0" marR="0" indent="0">
              <a:spcBef>
                <a:spcPct val="0"/>
              </a:spcBef>
              <a:spcAft>
                <a:spcPct val="0"/>
              </a:spcAft>
              <a:buNone/>
            </a:pPr>
            <a:r>
              <a:rPr lang="en-US" sz="2000">
                <a:latin typeface="Times New Roman" pitchFamily="18" charset="0"/>
                <a:ea typeface="SimSun" panose="02010600030101010101" pitchFamily="2" charset="-122"/>
                <a:cs typeface="Times New Roman" panose="02020603050405020304" pitchFamily="18" charset="0"/>
              </a:rPr>
              <a:t>	(1) the remote location is publicly accessible and ADA-compliant; </a:t>
            </a:r>
          </a:p>
          <a:p>
            <a:pPr marL="0" marR="0" indent="0">
              <a:spcBef>
                <a:spcPct val="0"/>
              </a:spcBef>
              <a:spcAft>
                <a:spcPct val="0"/>
              </a:spcAft>
              <a:buNone/>
            </a:pPr>
            <a:r>
              <a:rPr lang="en-US" sz="2000">
                <a:effectLst/>
                <a:latin typeface="Times New Roman" pitchFamily="18" charset="0"/>
                <a:ea typeface="SimSun" panose="02010600030101010101" pitchFamily="2" charset="-122"/>
                <a:cs typeface="Times New Roman" panose="02020603050405020304" pitchFamily="18" charset="0"/>
              </a:rPr>
              <a:t>	(2) the location of the appearance is posted on the agenda; </a:t>
            </a:r>
            <a:r>
              <a:rPr lang="en-US" sz="2000" b="1" u="sng">
                <a:effectLst/>
                <a:latin typeface="Times New Roman" pitchFamily="18" charset="0"/>
                <a:ea typeface="SimSun" panose="02010600030101010101" pitchFamily="2" charset="-122"/>
                <a:cs typeface="Times New Roman" panose="02020603050405020304" pitchFamily="18" charset="0"/>
              </a:rPr>
              <a:t>AND</a:t>
            </a:r>
            <a:r>
              <a:rPr lang="en-US" sz="2000">
                <a:effectLst/>
                <a:latin typeface="Times New Roman" pitchFamily="18" charset="0"/>
                <a:ea typeface="SimSun" panose="02010600030101010101" pitchFamily="2" charset="-122"/>
                <a:cs typeface="Times New Roman" panose="02020603050405020304" pitchFamily="18" charset="0"/>
              </a:rPr>
              <a:t> </a:t>
            </a:r>
          </a:p>
          <a:p>
            <a:pPr marL="0" marR="0" indent="0">
              <a:spcBef>
                <a:spcPct val="0"/>
              </a:spcBef>
              <a:spcAft>
                <a:spcPct val="0"/>
              </a:spcAft>
              <a:buNone/>
            </a:pPr>
            <a:r>
              <a:rPr lang="en-US" sz="2000">
                <a:effectLst/>
                <a:latin typeface="Times New Roman" pitchFamily="18" charset="0"/>
                <a:ea typeface="SimSun" panose="02010600030101010101" pitchFamily="2" charset="-122"/>
                <a:cs typeface="Times New Roman" panose="02020603050405020304" pitchFamily="18" charset="0"/>
              </a:rPr>
              <a:t>	(3) the following criteria are met: </a:t>
            </a:r>
          </a:p>
          <a:p>
            <a:pPr marL="1485900" lvl="3" indent="-342900">
              <a:spcBef>
                <a:spcPct val="0"/>
              </a:spcBef>
              <a:buSzPts val="1000"/>
              <a:buFont typeface="Symbol" panose="05050102010706020507" pitchFamily="18" charset="2"/>
              <a:buChar char=""/>
              <a:tabLst>
                <a:tab pos="228600"/>
              </a:tabLst>
            </a:pPr>
            <a:r>
              <a:rPr lang="en-US" sz="2000">
                <a:solidFill>
                  <a:srgbClr val="000000"/>
                </a:solidFill>
                <a:effectLst/>
                <a:latin typeface="Times New Roman" pitchFamily="18" charset="0"/>
                <a:ea typeface="SimSun" panose="02010600030101010101" pitchFamily="2" charset="-122"/>
                <a:cs typeface="Times New Roman" panose="02020603050405020304" pitchFamily="18" charset="0"/>
              </a:rPr>
              <a:t>Agenda must be posted at location;</a:t>
            </a:r>
            <a:endParaRPr lang="en-US" sz="2000">
              <a:effectLst/>
              <a:latin typeface="Times New Roman" pitchFamily="18" charset="0"/>
              <a:ea typeface="SimSun" panose="02010600030101010101" pitchFamily="2" charset="-122"/>
              <a:cs typeface="Times New Roman" panose="02020603050405020304" pitchFamily="18" charset="0"/>
            </a:endParaRPr>
          </a:p>
          <a:p>
            <a:pPr marL="1485900" lvl="3" indent="-342900">
              <a:spcBef>
                <a:spcPct val="0"/>
              </a:spcBef>
              <a:buSzPts val="1000"/>
              <a:buFont typeface="Symbol" panose="05050102010706020507" pitchFamily="18" charset="2"/>
              <a:buChar char=""/>
              <a:tabLst>
                <a:tab pos="228600"/>
              </a:tabLst>
            </a:pPr>
            <a:r>
              <a:rPr lang="en-US" sz="2000">
                <a:solidFill>
                  <a:srgbClr val="000000"/>
                </a:solidFill>
                <a:effectLst/>
                <a:latin typeface="Times New Roman" pitchFamily="18" charset="0"/>
                <a:ea typeface="SimSun" panose="02010600030101010101" pitchFamily="2" charset="-122"/>
                <a:cs typeface="Times New Roman" panose="02020603050405020304" pitchFamily="18" charset="0"/>
              </a:rPr>
              <a:t>Public must have ability to participate in meeting at location; </a:t>
            </a:r>
            <a:endParaRPr lang="en-US" sz="2000">
              <a:effectLst/>
              <a:latin typeface="Times New Roman" pitchFamily="18" charset="0"/>
              <a:ea typeface="SimSun" panose="02010600030101010101" pitchFamily="2" charset="-122"/>
              <a:cs typeface="Times New Roman" panose="02020603050405020304" pitchFamily="18" charset="0"/>
            </a:endParaRPr>
          </a:p>
          <a:p>
            <a:pPr marL="1485900" lvl="3" indent="-342900">
              <a:spcBef>
                <a:spcPct val="0"/>
              </a:spcBef>
              <a:buSzPts val="1000"/>
              <a:buFont typeface="Symbol" panose="05050102010706020507" pitchFamily="18" charset="2"/>
              <a:buChar char=""/>
              <a:tabLst>
                <a:tab pos="228600"/>
              </a:tabLst>
            </a:pPr>
            <a:r>
              <a:rPr lang="en-US" sz="2000">
                <a:solidFill>
                  <a:srgbClr val="000000"/>
                </a:solidFill>
                <a:effectLst/>
                <a:latin typeface="Times New Roman" pitchFamily="18" charset="0"/>
                <a:ea typeface="SimSun" panose="02010600030101010101" pitchFamily="2" charset="-122"/>
                <a:cs typeface="Times New Roman" panose="02020603050405020304" pitchFamily="18" charset="0"/>
              </a:rPr>
              <a:t>Public must be able to provide public comment at location;</a:t>
            </a:r>
            <a:endParaRPr lang="en-US" sz="2000">
              <a:effectLst/>
              <a:latin typeface="Times New Roman" pitchFamily="18" charset="0"/>
              <a:ea typeface="SimSun" panose="02010600030101010101" pitchFamily="2" charset="-122"/>
              <a:cs typeface="Times New Roman" panose="02020603050405020304" pitchFamily="18" charset="0"/>
            </a:endParaRPr>
          </a:p>
          <a:p>
            <a:pPr marL="1485900" lvl="3" indent="-342900">
              <a:spcBef>
                <a:spcPct val="0"/>
              </a:spcBef>
              <a:buSzPts val="1000"/>
              <a:buFont typeface="Symbol" panose="05050102010706020507" pitchFamily="18" charset="2"/>
              <a:buChar char=""/>
              <a:tabLst>
                <a:tab pos="228600"/>
              </a:tabLst>
            </a:pPr>
            <a:r>
              <a:rPr lang="en-US" sz="2000">
                <a:solidFill>
                  <a:srgbClr val="000000"/>
                </a:solidFill>
                <a:effectLst/>
                <a:latin typeface="Times New Roman" pitchFamily="18" charset="0"/>
                <a:ea typeface="SimSun" panose="02010600030101010101" pitchFamily="2" charset="-122"/>
                <a:cs typeface="Times New Roman" panose="02020603050405020304" pitchFamily="18" charset="0"/>
              </a:rPr>
              <a:t>Documents must be accessible at location; </a:t>
            </a:r>
            <a:r>
              <a:rPr lang="en-US" sz="2000" b="1" u="sng">
                <a:solidFill>
                  <a:srgbClr val="000000"/>
                </a:solidFill>
                <a:latin typeface="Times New Roman" pitchFamily="18" charset="0"/>
                <a:ea typeface="SimSun" panose="02010600030101010101" pitchFamily="2" charset="-122"/>
                <a:cs typeface="Times New Roman" panose="02020603050405020304" pitchFamily="18" charset="0"/>
              </a:rPr>
              <a:t>AND</a:t>
            </a:r>
            <a:endParaRPr lang="en-US" sz="2000" b="1" u="sng">
              <a:effectLst/>
              <a:latin typeface="Times New Roman" pitchFamily="18" charset="0"/>
              <a:ea typeface="SimSun" panose="02010600030101010101" pitchFamily="2" charset="-122"/>
              <a:cs typeface="Times New Roman" panose="02020603050405020304" pitchFamily="18" charset="0"/>
            </a:endParaRPr>
          </a:p>
          <a:p>
            <a:pPr marL="1485900" lvl="3" indent="-342900">
              <a:spcBef>
                <a:spcPct val="0"/>
              </a:spcBef>
              <a:buSzPts val="1000"/>
              <a:buFont typeface="Symbol" panose="05050102010706020507" pitchFamily="18" charset="2"/>
              <a:buChar char=""/>
              <a:tabLst>
                <a:tab pos="228600"/>
              </a:tabLst>
            </a:pPr>
            <a:r>
              <a:rPr lang="en-US" sz="2000">
                <a:solidFill>
                  <a:srgbClr val="000000"/>
                </a:solidFill>
                <a:effectLst/>
                <a:latin typeface="Times New Roman" pitchFamily="18" charset="0"/>
                <a:ea typeface="SimSun" panose="02010600030101010101" pitchFamily="2" charset="-122"/>
                <a:cs typeface="Times New Roman" panose="02020603050405020304" pitchFamily="18" charset="0"/>
              </a:rPr>
              <a:t>All votes must be taken by roll call.</a:t>
            </a:r>
            <a:endParaRPr lang="en-US" sz="2000">
              <a:effectLst/>
              <a:latin typeface="Times New Roman" pitchFamily="18" charset="0"/>
              <a:ea typeface="SimSun" panose="02010600030101010101" pitchFamily="2" charset="-122"/>
              <a:cs typeface="Times New Roman" panose="02020603050405020304" pitchFamily="18" charset="0"/>
            </a:endParaRPr>
          </a:p>
          <a:p>
            <a:pPr marL="0" indent="0">
              <a:buNone/>
            </a:pPr>
            <a:endParaRPr lang="en-US" sz="1800" b="1" u="sng">
              <a:solidFill>
                <a:srgbClr val="4472C4"/>
              </a:solidFill>
              <a:effectLst/>
              <a:latin typeface="Times New Roman" pitchFamily="18" charset="0"/>
              <a:ea typeface="SimSun" panose="02010600030101010101" pitchFamily="2" charset="-122"/>
              <a:cs typeface="Times New Roman" panose="02020603050405020304" pitchFamily="18" charset="0"/>
            </a:endParaRPr>
          </a:p>
          <a:p>
            <a:pPr marL="0" indent="0">
              <a:buNone/>
            </a:pPr>
            <a:r>
              <a:rPr lang="en-US" sz="2000" b="1" u="sng">
                <a:solidFill>
                  <a:srgbClr val="4472C4"/>
                </a:solidFill>
                <a:effectLst/>
                <a:latin typeface="Times New Roman" pitchFamily="18" charset="0"/>
                <a:ea typeface="SimSun" panose="02010600030101010101" pitchFamily="2" charset="-122"/>
                <a:cs typeface="Times New Roman" panose="02020603050405020304" pitchFamily="18" charset="0"/>
              </a:rPr>
              <a:t>Quorum Note:</a:t>
            </a:r>
            <a:r>
              <a:rPr lang="en-US" sz="2000">
                <a:solidFill>
                  <a:srgbClr val="000000"/>
                </a:solidFill>
                <a:effectLst/>
                <a:latin typeface="Times New Roman" pitchFamily="18" charset="0"/>
                <a:ea typeface="SimSun" panose="02010600030101010101" pitchFamily="2" charset="-122"/>
                <a:cs typeface="Times New Roman" panose="02020603050405020304" pitchFamily="18" charset="0"/>
              </a:rPr>
              <a:t>  A member participating remotely outside the County </a:t>
            </a:r>
            <a:r>
              <a:rPr lang="en-US" sz="2000" i="1">
                <a:solidFill>
                  <a:srgbClr val="000000"/>
                </a:solidFill>
                <a:effectLst/>
                <a:latin typeface="Times New Roman" pitchFamily="18" charset="0"/>
                <a:ea typeface="SimSun" panose="02010600030101010101" pitchFamily="2" charset="-122"/>
                <a:cs typeface="Times New Roman" panose="02020603050405020304" pitchFamily="18" charset="0"/>
              </a:rPr>
              <a:t>cannot</a:t>
            </a:r>
            <a:r>
              <a:rPr lang="en-US" sz="2000">
                <a:solidFill>
                  <a:srgbClr val="000000"/>
                </a:solidFill>
                <a:effectLst/>
                <a:latin typeface="Times New Roman" pitchFamily="18" charset="0"/>
                <a:ea typeface="SimSun" panose="02010600030101010101" pitchFamily="2" charset="-122"/>
                <a:cs typeface="Times New Roman" panose="02020603050405020304" pitchFamily="18" charset="0"/>
              </a:rPr>
              <a:t> be counted toward a quorum, </a:t>
            </a:r>
            <a:r>
              <a:rPr lang="en-US" sz="2000" i="1">
                <a:solidFill>
                  <a:srgbClr val="000000"/>
                </a:solidFill>
                <a:effectLst/>
                <a:latin typeface="Times New Roman" pitchFamily="18" charset="0"/>
                <a:ea typeface="SimSun" panose="02010600030101010101" pitchFamily="2" charset="-122"/>
                <a:cs typeface="Times New Roman" panose="02020603050405020304" pitchFamily="18" charset="0"/>
              </a:rPr>
              <a:t>but </a:t>
            </a:r>
            <a:r>
              <a:rPr lang="en-US" sz="2000">
                <a:solidFill>
                  <a:srgbClr val="000000"/>
                </a:solidFill>
                <a:effectLst/>
                <a:latin typeface="Times New Roman" pitchFamily="18" charset="0"/>
                <a:ea typeface="SimSun" panose="02010600030101010101" pitchFamily="2" charset="-122"/>
                <a:cs typeface="Times New Roman" panose="02020603050405020304" pitchFamily="18" charset="0"/>
              </a:rPr>
              <a:t>once committee quorum is established, the member can then participate in committee discussion </a:t>
            </a:r>
            <a:r>
              <a:rPr lang="en-US" sz="2000" i="1">
                <a:solidFill>
                  <a:srgbClr val="000000"/>
                </a:solidFill>
                <a:effectLst/>
                <a:latin typeface="Times New Roman" pitchFamily="18" charset="0"/>
                <a:ea typeface="SimSun" panose="02010600030101010101" pitchFamily="2" charset="-122"/>
                <a:cs typeface="Times New Roman" panose="02020603050405020304" pitchFamily="18" charset="0"/>
              </a:rPr>
              <a:t>and </a:t>
            </a:r>
            <a:r>
              <a:rPr lang="en-US" sz="2000">
                <a:solidFill>
                  <a:srgbClr val="000000"/>
                </a:solidFill>
                <a:effectLst/>
                <a:latin typeface="Times New Roman" pitchFamily="18" charset="0"/>
                <a:ea typeface="SimSun" panose="02010600030101010101" pitchFamily="2" charset="-122"/>
                <a:cs typeface="Times New Roman" panose="02020603050405020304" pitchFamily="18" charset="0"/>
              </a:rPr>
              <a:t>their vote counted to passage/failure of a motion.  (Govt Code § 54953(b)(3).)</a:t>
            </a:r>
            <a:endParaRPr lang="en-US" sz="2800">
              <a:latin typeface="Times New Roman" pitchFamily="18" charset="0"/>
              <a:cs typeface="Times New Roman" panose="02020603050405020304" pitchFamily="18" charset="0"/>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1986" name="Rectangle 2"/>
          <p:cNvSpPr>
            <a:spLocks noGrp="1" noChangeArrowheads="1"/>
          </p:cNvSpPr>
          <p:nvPr>
            <p:ph type="title"/>
          </p:nvPr>
        </p:nvSpPr>
        <p:spPr>
          <a:xfrm>
            <a:off x="152400" y="304800"/>
            <a:ext cx="8763000" cy="1143000"/>
          </a:xfrm>
        </p:spPr>
        <p:txBody>
          <a:bodyPr/>
          <a:lstStyle/>
          <a:p>
            <a:pPr eaLnBrk="1" hangingPunct="1"/>
            <a:r>
              <a:rPr lang="en-US" altLang="en-US" sz="4000" b="1">
                <a:latin typeface="Times New Roman" pitchFamily="18" charset="0"/>
                <a:cs typeface="Times New Roman" panose="02020603050405020304" pitchFamily="18" charset="0"/>
              </a:rPr>
              <a:t>Teleconference/Virtual Appearance </a:t>
            </a:r>
            <a:br>
              <a:rPr lang="en-US" altLang="en-US" b="1">
                <a:latin typeface="Times New Roman" pitchFamily="18" charset="0"/>
                <a:cs typeface="Times New Roman" panose="02020603050405020304" pitchFamily="18" charset="0"/>
              </a:rPr>
            </a:br>
            <a:r>
              <a:rPr lang="en-US" altLang="en-US" sz="3200" b="1">
                <a:latin typeface="Times New Roman" pitchFamily="18" charset="0"/>
                <a:cs typeface="Times New Roman" panose="02020603050405020304" pitchFamily="18" charset="0"/>
              </a:rPr>
              <a:t>AB 2449 Requirements (Slide 1)</a:t>
            </a:r>
            <a:endParaRPr lang="en-US" altLang="en-US" sz="1800" b="1">
              <a:latin typeface="Times New Roman"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B1E83A5-785B-3391-5F2A-66E5F0128663}"/>
              </a:ext>
            </a:extLst>
          </p:cNvPr>
          <p:cNvSpPr>
            <a:spLocks noGrp="1"/>
          </p:cNvSpPr>
          <p:nvPr>
            <p:ph idx="1"/>
          </p:nvPr>
        </p:nvSpPr>
        <p:spPr>
          <a:xfrm>
            <a:off x="152401" y="1981200"/>
            <a:ext cx="8915400" cy="4876799"/>
          </a:xfrm>
        </p:spPr>
        <p:txBody>
          <a:bodyPr>
            <a:normAutofit/>
          </a:bodyPr>
          <a:lstStyle/>
          <a:p>
            <a:pPr marL="0" marR="0">
              <a:spcBef>
                <a:spcPct val="0"/>
              </a:spcBef>
              <a:spcAft>
                <a:spcPct val="0"/>
              </a:spcAf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Effective January 1, 2023, a member may appear remotely without disclosing location IF:  </a:t>
            </a:r>
            <a:r>
              <a:rPr lang="en-US" sz="1800" u="sng">
                <a:solidFill>
                  <a:srgbClr val="000000"/>
                </a:solidFill>
                <a:effectLst/>
                <a:latin typeface="Times New Roman" pitchFamily="18" charset="0"/>
                <a:ea typeface="SimSun" panose="02010600030101010101" pitchFamily="2" charset="-122"/>
                <a:cs typeface="Times New Roman" panose="02020603050405020304" pitchFamily="18" charset="0"/>
              </a:rPr>
              <a:t>A quorum of members attend the meeting in person at a </a:t>
            </a:r>
            <a:r>
              <a:rPr lang="en-US" sz="1800" i="1" u="sng">
                <a:solidFill>
                  <a:srgbClr val="000000"/>
                </a:solidFill>
                <a:effectLst/>
                <a:latin typeface="Times New Roman" pitchFamily="18" charset="0"/>
                <a:ea typeface="SimSun" panose="02010600030101010101" pitchFamily="2" charset="-122"/>
                <a:cs typeface="Times New Roman" panose="02020603050405020304" pitchFamily="18" charset="0"/>
              </a:rPr>
              <a:t>singular</a:t>
            </a:r>
            <a:r>
              <a:rPr lang="en-US" sz="1800" u="sng">
                <a:solidFill>
                  <a:srgbClr val="000000"/>
                </a:solidFill>
                <a:effectLst/>
                <a:latin typeface="Times New Roman" pitchFamily="18" charset="0"/>
                <a:ea typeface="SimSun" panose="02010600030101010101" pitchFamily="2" charset="-122"/>
                <a:cs typeface="Times New Roman" panose="02020603050405020304" pitchFamily="18" charset="0"/>
              </a:rPr>
              <a:t> location, </a:t>
            </a:r>
            <a:r>
              <a:rPr lang="en-US" sz="1800" i="1" u="sng">
                <a:solidFill>
                  <a:srgbClr val="000000"/>
                </a:solidFill>
                <a:effectLst/>
                <a:latin typeface="Times New Roman" pitchFamily="18" charset="0"/>
                <a:ea typeface="SimSun" panose="02010600030101010101" pitchFamily="2" charset="-122"/>
                <a:cs typeface="Times New Roman" panose="02020603050405020304" pitchFamily="18" charset="0"/>
              </a:rPr>
              <a:t>and </a:t>
            </a:r>
            <a:r>
              <a:rPr lang="en-US" sz="1800" u="sng">
                <a:solidFill>
                  <a:srgbClr val="000000"/>
                </a:solidFill>
                <a:effectLst/>
                <a:latin typeface="Times New Roman" pitchFamily="18" charset="0"/>
                <a:ea typeface="SimSun" panose="02010600030101010101" pitchFamily="2" charset="-122"/>
                <a:cs typeface="Times New Roman" panose="02020603050405020304" pitchFamily="18" charset="0"/>
              </a:rPr>
              <a:t>ONLY</a:t>
            </a: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 for </a:t>
            </a:r>
            <a:r>
              <a:rPr lang="en-US" sz="1800" b="1">
                <a:solidFill>
                  <a:srgbClr val="000000"/>
                </a:solidFill>
                <a:effectLst/>
                <a:latin typeface="Times New Roman" pitchFamily="18" charset="0"/>
                <a:ea typeface="SimSun" panose="02010600030101010101" pitchFamily="2" charset="-122"/>
                <a:cs typeface="Times New Roman" panose="02020603050405020304" pitchFamily="18" charset="0"/>
              </a:rPr>
              <a:t>Just Cause</a:t>
            </a: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 or </a:t>
            </a:r>
            <a:r>
              <a:rPr lang="en-US" sz="1800" b="1">
                <a:solidFill>
                  <a:srgbClr val="000000"/>
                </a:solidFill>
                <a:effectLst/>
                <a:latin typeface="Times New Roman" pitchFamily="18" charset="0"/>
                <a:ea typeface="SimSun" panose="02010600030101010101" pitchFamily="2" charset="-122"/>
                <a:cs typeface="Times New Roman" panose="02020603050405020304" pitchFamily="18" charset="0"/>
              </a:rPr>
              <a:t>Emergency Circumstances</a:t>
            </a: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a:t>
            </a:r>
            <a:endParaRPr lang="en-US" sz="1800">
              <a:effectLst/>
              <a:latin typeface="Times New Roman" pitchFamily="18" charset="0"/>
              <a:ea typeface="SimSun" panose="02010600030101010101" pitchFamily="2" charset="-122"/>
              <a:cs typeface="Times New Roman" panose="02020603050405020304" pitchFamily="18" charset="0"/>
            </a:endParaRPr>
          </a:p>
          <a:p>
            <a:pPr marL="0" marR="0">
              <a:spcBef>
                <a:spcPct val="0"/>
              </a:spcBef>
              <a:spcAft>
                <a:spcPct val="0"/>
              </a:spcAft>
            </a:pPr>
            <a:r>
              <a:rPr lang="en-US" sz="1800" b="1" u="sng">
                <a:solidFill>
                  <a:srgbClr val="000000"/>
                </a:solidFill>
                <a:effectLst/>
                <a:latin typeface="Times New Roman" pitchFamily="18" charset="0"/>
                <a:ea typeface="SimSun" panose="02010600030101010101" pitchFamily="2" charset="-122"/>
                <a:cs typeface="Times New Roman" panose="02020603050405020304" pitchFamily="18" charset="0"/>
              </a:rPr>
              <a:t>Just Cause</a:t>
            </a: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 can be:</a:t>
            </a:r>
            <a:endParaRPr lang="en-US" sz="1800">
              <a:effectLst/>
              <a:latin typeface="Times New Roman" pitchFamily="18" charset="0"/>
              <a:ea typeface="SimSun" panose="02010600030101010101" pitchFamily="2" charset="-122"/>
              <a:cs typeface="Times New Roman" panose="02020603050405020304" pitchFamily="18" charset="0"/>
            </a:endParaRPr>
          </a:p>
          <a:p>
            <a:pPr marL="754380" lvl="1" indent="-342900">
              <a:spcBef>
                <a:spcPct val="0"/>
              </a:spcBef>
              <a:buSzPts val="1000"/>
              <a:buFont typeface="Symbol" panose="05050102010706020507" pitchFamily="18" charset="2"/>
              <a:buChar char=""/>
              <a:tabLst>
                <a:tab pos="2286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Childcare or caregiving of a child, parent, grandparent, grandchild, sibling, spouse, or domestic partner that requires a member to participate remotely; or</a:t>
            </a:r>
            <a:endParaRPr lang="en-US" sz="1800">
              <a:effectLst/>
              <a:latin typeface="Times New Roman" pitchFamily="18" charset="0"/>
              <a:ea typeface="SimSun" panose="02010600030101010101" pitchFamily="2" charset="-122"/>
              <a:cs typeface="Times New Roman" panose="02020603050405020304" pitchFamily="18" charset="0"/>
            </a:endParaRPr>
          </a:p>
          <a:p>
            <a:pPr marL="754380" lvl="1" indent="-342900">
              <a:spcBef>
                <a:spcPct val="0"/>
              </a:spcBef>
              <a:buSzPts val="1000"/>
              <a:buFont typeface="Symbol" panose="05050102010706020507" pitchFamily="18" charset="2"/>
              <a:buChar char=""/>
              <a:tabLst>
                <a:tab pos="2286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A contagious illness that prevents a member from attending in person; or</a:t>
            </a:r>
            <a:endParaRPr lang="en-US" sz="1800">
              <a:effectLst/>
              <a:latin typeface="Times New Roman" pitchFamily="18" charset="0"/>
              <a:ea typeface="SimSun" panose="02010600030101010101" pitchFamily="2" charset="-122"/>
              <a:cs typeface="Times New Roman" panose="02020603050405020304" pitchFamily="18" charset="0"/>
            </a:endParaRPr>
          </a:p>
          <a:p>
            <a:pPr marL="754380" lvl="1" indent="-342900">
              <a:spcBef>
                <a:spcPct val="0"/>
              </a:spcBef>
              <a:buSzPts val="1000"/>
              <a:buFont typeface="Symbol" panose="05050102010706020507" pitchFamily="18" charset="2"/>
              <a:buChar char=""/>
              <a:tabLst>
                <a:tab pos="2286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A need related to a physical or mental disability; or </a:t>
            </a:r>
            <a:endParaRPr lang="en-US" sz="1800">
              <a:effectLst/>
              <a:latin typeface="Times New Roman" pitchFamily="18" charset="0"/>
              <a:ea typeface="SimSun" panose="02010600030101010101" pitchFamily="2" charset="-122"/>
              <a:cs typeface="Times New Roman" panose="02020603050405020304" pitchFamily="18" charset="0"/>
            </a:endParaRPr>
          </a:p>
          <a:p>
            <a:pPr marL="754380" lvl="1" indent="-342900">
              <a:spcBef>
                <a:spcPct val="0"/>
              </a:spcBef>
              <a:buSzPts val="1000"/>
              <a:buFont typeface="Symbol" panose="05050102010706020507" pitchFamily="18" charset="2"/>
              <a:buChar char=""/>
              <a:tabLst>
                <a:tab pos="2286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Travel while on business of the legislative body or another state or local agency. </a:t>
            </a:r>
            <a:endParaRPr lang="en-US" sz="1800">
              <a:effectLst/>
              <a:latin typeface="Times New Roman" pitchFamily="18" charset="0"/>
              <a:ea typeface="SimSun" panose="02010600030101010101" pitchFamily="2" charset="-122"/>
              <a:cs typeface="Times New Roman" panose="02020603050405020304" pitchFamily="18" charset="0"/>
            </a:endParaRPr>
          </a:p>
          <a:p>
            <a:pPr marL="754380" lvl="1" indent="-342900">
              <a:spcBef>
                <a:spcPct val="0"/>
              </a:spcBef>
              <a:buSzPts val="1000"/>
              <a:buFont typeface="Symbol" panose="05050102010706020507" pitchFamily="18" charset="2"/>
              <a:buChar char=""/>
              <a:tabLst>
                <a:tab pos="2286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A member seeking to appear remotely for "just cause" must:</a:t>
            </a:r>
            <a:endParaRPr lang="en-US" sz="1800">
              <a:effectLst/>
              <a:latin typeface="Times New Roman" pitchFamily="18" charset="0"/>
              <a:ea typeface="SimSun" panose="02010600030101010101" pitchFamily="2" charset="-122"/>
              <a:cs typeface="Times New Roman" panose="02020603050405020304" pitchFamily="18" charset="0"/>
            </a:endParaRPr>
          </a:p>
          <a:p>
            <a:pPr marL="1108710" lvl="2" indent="-285750">
              <a:spcBef>
                <a:spcPct val="0"/>
              </a:spcBef>
              <a:buSzPts val="1000"/>
              <a:buFont typeface="Symbol" panose="05050102010706020507" pitchFamily="18" charset="2"/>
              <a:buChar char=""/>
              <a:tabLst>
                <a:tab pos="6858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Notify the legislative body at the earliest opportunity (can be the start of the meeting); </a:t>
            </a:r>
            <a:r>
              <a:rPr lang="en-US" sz="1800" i="1">
                <a:solidFill>
                  <a:srgbClr val="000000"/>
                </a:solidFill>
                <a:effectLst/>
                <a:latin typeface="Times New Roman" pitchFamily="18" charset="0"/>
                <a:ea typeface="SimSun" panose="02010600030101010101" pitchFamily="2" charset="-122"/>
                <a:cs typeface="Times New Roman" panose="02020603050405020304" pitchFamily="18" charset="0"/>
              </a:rPr>
              <a:t>and</a:t>
            </a: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 </a:t>
            </a:r>
            <a:endParaRPr lang="en-US" sz="1800">
              <a:effectLst/>
              <a:latin typeface="Times New Roman" pitchFamily="18" charset="0"/>
              <a:ea typeface="SimSun" panose="02010600030101010101" pitchFamily="2" charset="-122"/>
              <a:cs typeface="Times New Roman" panose="02020603050405020304" pitchFamily="18" charset="0"/>
            </a:endParaRPr>
          </a:p>
          <a:p>
            <a:pPr marL="1108710" lvl="2" indent="-285750">
              <a:spcBef>
                <a:spcPct val="0"/>
              </a:spcBef>
              <a:buSzPts val="1000"/>
              <a:buFont typeface="Symbol" panose="05050102010706020507" pitchFamily="18" charset="2"/>
              <a:buChar char=""/>
              <a:tabLst>
                <a:tab pos="6858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Provide a general description of the circumstances necessitating their remote appearance. </a:t>
            </a:r>
            <a:endParaRPr lang="en-US" sz="1800">
              <a:effectLst/>
              <a:latin typeface="Times New Roman" pitchFamily="18" charset="0"/>
              <a:ea typeface="SimSun" panose="02010600030101010101" pitchFamily="2" charset="-122"/>
              <a:cs typeface="Times New Roman" panose="02020603050405020304" pitchFamily="18" charset="0"/>
            </a:endParaRPr>
          </a:p>
          <a:p>
            <a:pPr marL="754380" lvl="1" indent="-342900">
              <a:spcBef>
                <a:spcPct val="0"/>
              </a:spcBef>
              <a:buSzPts val="1000"/>
              <a:buFont typeface="Symbol" panose="05050102010706020507" pitchFamily="18" charset="2"/>
              <a:buChar char=""/>
              <a:tabLst>
                <a:tab pos="2286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A member may only appear remotely for just cause for 2 meetings per calendar year.</a:t>
            </a:r>
            <a:endParaRPr lang="en-US" sz="1800">
              <a:effectLst/>
              <a:latin typeface="Times New Roman" pitchFamily="18" charset="0"/>
              <a:ea typeface="SimSun" panose="02010600030101010101" pitchFamily="2" charset="-122"/>
              <a:cs typeface="Times New Roman" panose="02020603050405020304" pitchFamily="18" charset="0"/>
            </a:endParaRPr>
          </a:p>
          <a:p>
            <a:pPr marL="754380" lvl="1" indent="-342900">
              <a:spcBef>
                <a:spcPct val="0"/>
              </a:spcBef>
              <a:buSzPts val="1000"/>
              <a:buFont typeface="Symbol" panose="05050102010706020507" pitchFamily="18" charset="2"/>
              <a:buChar char=""/>
              <a:tabLst>
                <a:tab pos="2286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No vote is required for a member to appear remotely for just cause.</a:t>
            </a:r>
            <a:endParaRPr lang="en-US" sz="1800">
              <a:effectLst/>
              <a:latin typeface="Times New Roman"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15868807"/>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1986" name="Rectangle 2"/>
          <p:cNvSpPr>
            <a:spLocks noGrp="1" noChangeArrowheads="1"/>
          </p:cNvSpPr>
          <p:nvPr>
            <p:ph type="title"/>
          </p:nvPr>
        </p:nvSpPr>
        <p:spPr>
          <a:xfrm>
            <a:off x="152400" y="304800"/>
            <a:ext cx="8763000" cy="1143000"/>
          </a:xfrm>
        </p:spPr>
        <p:txBody>
          <a:bodyPr/>
          <a:lstStyle/>
          <a:p>
            <a:pPr eaLnBrk="1" hangingPunct="1"/>
            <a:r>
              <a:rPr lang="en-US" altLang="en-US" sz="4000" b="1">
                <a:latin typeface="Times New Roman" pitchFamily="18" charset="0"/>
                <a:cs typeface="Times New Roman" panose="02020603050405020304" pitchFamily="18" charset="0"/>
              </a:rPr>
              <a:t>Teleconference/Virtual Appearance </a:t>
            </a:r>
            <a:br>
              <a:rPr lang="en-US" altLang="en-US" b="1">
                <a:latin typeface="Times New Roman" pitchFamily="18" charset="0"/>
                <a:cs typeface="Times New Roman" panose="02020603050405020304" pitchFamily="18" charset="0"/>
              </a:rPr>
            </a:br>
            <a:r>
              <a:rPr lang="en-US" altLang="en-US" sz="3200" b="1">
                <a:latin typeface="Times New Roman" pitchFamily="18" charset="0"/>
                <a:cs typeface="Times New Roman" panose="02020603050405020304" pitchFamily="18" charset="0"/>
              </a:rPr>
              <a:t>AB 2449 Requirements (Slide 2)</a:t>
            </a:r>
            <a:endParaRPr lang="en-US" altLang="en-US" sz="1800" b="1">
              <a:latin typeface="Times New Roman"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B1E83A5-785B-3391-5F2A-66E5F0128663}"/>
              </a:ext>
            </a:extLst>
          </p:cNvPr>
          <p:cNvSpPr>
            <a:spLocks noGrp="1"/>
          </p:cNvSpPr>
          <p:nvPr>
            <p:ph idx="1"/>
          </p:nvPr>
        </p:nvSpPr>
        <p:spPr>
          <a:xfrm>
            <a:off x="152401" y="1981200"/>
            <a:ext cx="8915400" cy="4876799"/>
          </a:xfrm>
        </p:spPr>
        <p:txBody>
          <a:bodyPr>
            <a:normAutofit/>
          </a:bodyPr>
          <a:lstStyle/>
          <a:p>
            <a:pPr marL="0" marR="0">
              <a:spcBef>
                <a:spcPct val="0"/>
              </a:spcBef>
              <a:spcAft>
                <a:spcPct val="0"/>
              </a:spcAft>
            </a:pPr>
            <a:r>
              <a:rPr lang="en-US" sz="1800" b="1" u="sng">
                <a:solidFill>
                  <a:srgbClr val="000000"/>
                </a:solidFill>
                <a:effectLst/>
                <a:latin typeface="Times New Roman" pitchFamily="18" charset="0"/>
                <a:ea typeface="SimSun" panose="02010600030101010101" pitchFamily="2" charset="-122"/>
                <a:cs typeface="Times New Roman" panose="02020603050405020304" pitchFamily="18" charset="0"/>
              </a:rPr>
              <a:t>Emergency Circumstances</a:t>
            </a: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 means a physical or family medical emergency that prevents a member from attending in person. </a:t>
            </a:r>
            <a:endParaRPr lang="en-US" sz="1800">
              <a:effectLst/>
              <a:latin typeface="Times New Roman" pitchFamily="18" charset="0"/>
              <a:ea typeface="SimSun" panose="02010600030101010101" pitchFamily="2" charset="-122"/>
              <a:cs typeface="Times New Roman" panose="02020603050405020304" pitchFamily="18" charset="0"/>
            </a:endParaRPr>
          </a:p>
          <a:p>
            <a:pPr marL="0" marR="0" lvl="0" indent="0">
              <a:spcBef>
                <a:spcPct val="0"/>
              </a:spcBef>
              <a:spcAft>
                <a:spcPct val="0"/>
              </a:spcAft>
              <a:buSzPts val="1000"/>
              <a:buNone/>
              <a:tabLst>
                <a:tab pos="2286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A member must:</a:t>
            </a:r>
            <a:endParaRPr lang="en-US" sz="1800">
              <a:effectLst/>
              <a:latin typeface="Times New Roman" pitchFamily="18" charset="0"/>
              <a:ea typeface="SimSun" panose="02010600030101010101" pitchFamily="2" charset="-122"/>
              <a:cs typeface="Times New Roman" panose="02020603050405020304" pitchFamily="18" charset="0"/>
            </a:endParaRPr>
          </a:p>
          <a:p>
            <a:pPr marL="742950" marR="0" lvl="1" indent="-285750">
              <a:spcBef>
                <a:spcPct val="0"/>
              </a:spcBef>
              <a:spcAft>
                <a:spcPct val="0"/>
              </a:spcAft>
              <a:buSzPts val="1000"/>
              <a:buFont typeface="Symbol" panose="05050102010706020507" pitchFamily="18" charset="2"/>
              <a:buChar char=""/>
              <a:tabLst>
                <a:tab pos="6858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Request the legislative body allow them to appear remotely due to emergency circumstances (can be the start of the meeting); </a:t>
            </a:r>
            <a:r>
              <a:rPr lang="en-US" sz="1800" i="1">
                <a:solidFill>
                  <a:srgbClr val="000000"/>
                </a:solidFill>
                <a:effectLst/>
                <a:latin typeface="Times New Roman" pitchFamily="18" charset="0"/>
                <a:ea typeface="SimSun" panose="02010600030101010101" pitchFamily="2" charset="-122"/>
                <a:cs typeface="Times New Roman" panose="02020603050405020304" pitchFamily="18" charset="0"/>
              </a:rPr>
              <a:t>and </a:t>
            </a:r>
            <a:endParaRPr lang="en-US" sz="1800">
              <a:effectLst/>
              <a:latin typeface="Times New Roman" pitchFamily="18" charset="0"/>
              <a:ea typeface="SimSun" panose="02010600030101010101" pitchFamily="2" charset="-122"/>
              <a:cs typeface="Times New Roman" panose="02020603050405020304" pitchFamily="18" charset="0"/>
            </a:endParaRPr>
          </a:p>
          <a:p>
            <a:pPr marL="742950" marR="0" lvl="1" indent="-285750">
              <a:spcBef>
                <a:spcPct val="0"/>
              </a:spcBef>
              <a:spcAft>
                <a:spcPct val="0"/>
              </a:spcAft>
              <a:buSzPts val="1000"/>
              <a:buFont typeface="Symbol" panose="05050102010706020507" pitchFamily="18" charset="2"/>
              <a:buChar char=""/>
              <a:tabLst>
                <a:tab pos="6858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Member must state reason for emergency circumstances without revealing medical diagnosis or disability; </a:t>
            </a:r>
            <a:r>
              <a:rPr lang="en-US" sz="1800" i="1">
                <a:solidFill>
                  <a:srgbClr val="000000"/>
                </a:solidFill>
                <a:effectLst/>
                <a:latin typeface="Times New Roman" pitchFamily="18" charset="0"/>
                <a:ea typeface="SimSun" panose="02010600030101010101" pitchFamily="2" charset="-122"/>
                <a:cs typeface="Times New Roman" panose="02020603050405020304" pitchFamily="18" charset="0"/>
              </a:rPr>
              <a:t>and</a:t>
            </a:r>
            <a:endParaRPr lang="en-US" sz="1800">
              <a:effectLst/>
              <a:latin typeface="Times New Roman" pitchFamily="18" charset="0"/>
              <a:ea typeface="SimSun" panose="02010600030101010101" pitchFamily="2" charset="-122"/>
              <a:cs typeface="Times New Roman" panose="02020603050405020304" pitchFamily="18" charset="0"/>
            </a:endParaRPr>
          </a:p>
          <a:p>
            <a:pPr marL="742950" marR="0" lvl="1" indent="-285750">
              <a:spcBef>
                <a:spcPct val="0"/>
              </a:spcBef>
              <a:spcAft>
                <a:spcPct val="0"/>
              </a:spcAft>
              <a:buSzPts val="1000"/>
              <a:buFont typeface="Symbol" panose="05050102010706020507" pitchFamily="18" charset="2"/>
              <a:buChar char=""/>
              <a:tabLst>
                <a:tab pos="6858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The legislative body must take action (i.e., vote) to approve the request.</a:t>
            </a:r>
          </a:p>
          <a:p>
            <a:pPr marL="320040" marR="0" indent="0">
              <a:spcBef>
                <a:spcPct val="0"/>
              </a:spcBef>
              <a:spcAft>
                <a:spcPct val="0"/>
              </a:spcAft>
              <a:buNone/>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 </a:t>
            </a:r>
            <a:endParaRPr lang="en-US" sz="1800">
              <a:effectLst/>
              <a:latin typeface="Times New Roman" pitchFamily="18" charset="0"/>
              <a:ea typeface="SimSun" panose="02010600030101010101" pitchFamily="2" charset="-122"/>
              <a:cs typeface="Times New Roman" panose="02020603050405020304" pitchFamily="18" charset="0"/>
            </a:endParaRPr>
          </a:p>
          <a:p>
            <a:pPr marL="0" marR="0">
              <a:spcBef>
                <a:spcPct val="0"/>
              </a:spcBef>
              <a:spcAft>
                <a:spcPct val="0"/>
              </a:spcAf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Under </a:t>
            </a:r>
            <a:r>
              <a:rPr lang="en-US" sz="1800" u="sng">
                <a:solidFill>
                  <a:srgbClr val="000000"/>
                </a:solidFill>
                <a:effectLst/>
                <a:latin typeface="Times New Roman" pitchFamily="18" charset="0"/>
                <a:ea typeface="SimSun" panose="02010600030101010101" pitchFamily="2" charset="-122"/>
                <a:cs typeface="Times New Roman" panose="02020603050405020304" pitchFamily="18" charset="0"/>
              </a:rPr>
              <a:t>both Just Cause and Emergency Circumstances</a:t>
            </a: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a:t>
            </a:r>
            <a:endParaRPr lang="en-US" sz="1800">
              <a:effectLst/>
              <a:latin typeface="Times New Roman" pitchFamily="18" charset="0"/>
              <a:ea typeface="SimSun" panose="02010600030101010101" pitchFamily="2" charset="-122"/>
              <a:cs typeface="Times New Roman" panose="02020603050405020304" pitchFamily="18" charset="0"/>
            </a:endParaRPr>
          </a:p>
          <a:p>
            <a:pPr marL="342900" marR="0" lvl="0" indent="-342900">
              <a:spcBef>
                <a:spcPct val="0"/>
              </a:spcBef>
              <a:spcAft>
                <a:spcPct val="0"/>
              </a:spcAft>
              <a:buSzPts val="1000"/>
              <a:buFont typeface="Symbol" panose="05050102010706020507" pitchFamily="18" charset="2"/>
              <a:buChar char=""/>
              <a:tabLst>
                <a:tab pos="228600"/>
              </a:tabLst>
            </a:pPr>
            <a:r>
              <a:rPr lang="en-US" sz="1800" b="1">
                <a:solidFill>
                  <a:srgbClr val="000000"/>
                </a:solidFill>
                <a:effectLst/>
                <a:latin typeface="Times New Roman" pitchFamily="18" charset="0"/>
                <a:ea typeface="SimSun" panose="02010600030101010101" pitchFamily="2" charset="-122"/>
                <a:cs typeface="Times New Roman" panose="02020603050405020304" pitchFamily="18" charset="0"/>
              </a:rPr>
              <a:t>A member cannot appear remotely for more than three consecutive months, or for 20% of regular meetings in a calendar year. </a:t>
            </a:r>
            <a:endParaRPr lang="en-US" sz="1800">
              <a:effectLst/>
              <a:latin typeface="Times New Roman" pitchFamily="18" charset="0"/>
              <a:ea typeface="SimSun" panose="02010600030101010101" pitchFamily="2" charset="-122"/>
              <a:cs typeface="Times New Roman" panose="02020603050405020304" pitchFamily="18" charset="0"/>
            </a:endParaRPr>
          </a:p>
          <a:p>
            <a:pPr marL="342900" marR="0" lvl="0" indent="-342900">
              <a:spcBef>
                <a:spcPct val="0"/>
              </a:spcBef>
              <a:spcAft>
                <a:spcPct val="0"/>
              </a:spcAft>
              <a:buSzPts val="1000"/>
              <a:buFont typeface="Symbol" panose="05050102010706020507" pitchFamily="18" charset="2"/>
              <a:buChar char=""/>
              <a:tabLst>
                <a:tab pos="2286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A member appearing remotely must disclose if any person over the age of 18 is present in room where they are remotely appearing, and participate using both audio and visual technology.</a:t>
            </a:r>
            <a:endParaRPr lang="en-US" sz="1800">
              <a:effectLst/>
              <a:latin typeface="Times New Roman" pitchFamily="18" charset="0"/>
              <a:ea typeface="SimSun" panose="02010600030101010101" pitchFamily="2" charset="-122"/>
              <a:cs typeface="Times New Roman" panose="02020603050405020304" pitchFamily="18" charset="0"/>
            </a:endParaRPr>
          </a:p>
          <a:p>
            <a:pPr marL="342900" marR="0" lvl="0" indent="-342900">
              <a:spcBef>
                <a:spcPct val="0"/>
              </a:spcBef>
              <a:spcAft>
                <a:spcPct val="0"/>
              </a:spcAft>
              <a:buSzPts val="1000"/>
              <a:buFont typeface="Symbol" panose="05050102010706020507" pitchFamily="18" charset="2"/>
              <a:buChar char=""/>
              <a:tabLst>
                <a:tab pos="228600"/>
              </a:tabLst>
            </a:pPr>
            <a:r>
              <a:rPr lang="en-US" sz="1800">
                <a:solidFill>
                  <a:srgbClr val="000000"/>
                </a:solidFill>
                <a:effectLst/>
                <a:latin typeface="Times New Roman" pitchFamily="18" charset="0"/>
                <a:ea typeface="SimSun" panose="02010600030101010101" pitchFamily="2" charset="-122"/>
                <a:cs typeface="Times New Roman" panose="02020603050405020304" pitchFamily="18" charset="0"/>
              </a:rPr>
              <a:t>If a member appears remotely under AB 2449, the public must also be provided virtual access to the meeting.</a:t>
            </a:r>
            <a:endParaRPr lang="en-US" sz="1800">
              <a:effectLst/>
              <a:latin typeface="Times New Roman"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688794480"/>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8675" name="Rectangle 3"/>
          <p:cNvSpPr>
            <a:spLocks noGrp="1" noChangeArrowheads="1"/>
          </p:cNvSpPr>
          <p:nvPr>
            <p:ph idx="1"/>
          </p:nvPr>
        </p:nvSpPr>
        <p:spPr>
          <a:xfrm>
            <a:off x="990600" y="1752600"/>
            <a:ext cx="6777038" cy="4876800"/>
          </a:xfrm>
        </p:spPr>
        <p:txBody>
          <a:bodyPr>
            <a:normAutofit/>
          </a:bodyPr>
          <a:lstStyle/>
          <a:p>
            <a:pPr eaLnBrk="1" hangingPunct="1">
              <a:buFont typeface="Wingdings" pitchFamily="2" charset="2"/>
              <a:buNone/>
              <a:defRPr/>
            </a:pPr>
            <a:endParaRPr lang="en-US" altLang="en-US">
              <a:latin typeface="Times New Roman" pitchFamily="18" charset="0"/>
              <a:cs typeface="Times New Roman" panose="02020603050405020304" pitchFamily="18" charset="0"/>
            </a:endParaRPr>
          </a:p>
          <a:p>
            <a:pPr eaLnBrk="1" hangingPunct="1">
              <a:defRPr/>
            </a:pPr>
            <a:r>
              <a:rPr lang="en-US" altLang="en-US" sz="3200">
                <a:latin typeface="Times New Roman" pitchFamily="18" charset="0"/>
                <a:cs typeface="Times New Roman" panose="02020603050405020304" pitchFamily="18" charset="0"/>
              </a:rPr>
              <a:t>Regular Meeting </a:t>
            </a:r>
          </a:p>
          <a:p>
            <a:pPr marL="823913" lvl="1" indent="-457200">
              <a:buFont typeface="Arial" pitchFamily="34" charset="0"/>
              <a:buChar char="•"/>
              <a:defRPr/>
            </a:pPr>
            <a:r>
              <a:rPr lang="en-US" altLang="en-US" sz="2600">
                <a:latin typeface="Times New Roman" pitchFamily="18" charset="0"/>
                <a:cs typeface="Times New Roman" panose="02020603050405020304" pitchFamily="18" charset="0"/>
              </a:rPr>
              <a:t>	</a:t>
            </a:r>
            <a:r>
              <a:rPr lang="en-US" altLang="en-US">
                <a:latin typeface="Times New Roman" pitchFamily="18" charset="0"/>
                <a:cs typeface="Times New Roman" panose="02020603050405020304" pitchFamily="18" charset="0"/>
              </a:rPr>
              <a:t>Agenda must be posted </a:t>
            </a:r>
            <a:r>
              <a:rPr lang="en-US" altLang="en-US" b="1">
                <a:latin typeface="Times New Roman" pitchFamily="18" charset="0"/>
                <a:cs typeface="Times New Roman" panose="02020603050405020304" pitchFamily="18" charset="0"/>
              </a:rPr>
              <a:t>72 hours</a:t>
            </a:r>
            <a:r>
              <a:rPr lang="en-US" altLang="en-US">
                <a:latin typeface="Times New Roman" pitchFamily="18" charset="0"/>
                <a:cs typeface="Times New Roman" panose="02020603050405020304" pitchFamily="18" charset="0"/>
              </a:rPr>
              <a:t> in advance.</a:t>
            </a:r>
          </a:p>
          <a:p>
            <a:pPr marL="823913" lvl="1" indent="-457200">
              <a:buFont typeface="Arial" pitchFamily="34" charset="0"/>
              <a:buChar char="•"/>
              <a:defRPr/>
            </a:pPr>
            <a:endParaRPr lang="en-US" altLang="en-US">
              <a:latin typeface="Times New Roman" pitchFamily="18" charset="0"/>
              <a:cs typeface="Times New Roman" panose="02020603050405020304" pitchFamily="18" charset="0"/>
            </a:endParaRPr>
          </a:p>
          <a:p>
            <a:pPr eaLnBrk="1" hangingPunct="1">
              <a:defRPr/>
            </a:pPr>
            <a:r>
              <a:rPr lang="en-US" altLang="en-US" sz="3200">
                <a:latin typeface="Times New Roman" pitchFamily="18" charset="0"/>
                <a:cs typeface="Times New Roman" panose="02020603050405020304" pitchFamily="18" charset="0"/>
              </a:rPr>
              <a:t>Special Meeting</a:t>
            </a:r>
          </a:p>
          <a:p>
            <a:pPr marL="709613" lvl="1" indent="-342900">
              <a:buFont typeface="Arial" pitchFamily="34" charset="0"/>
              <a:buChar char="•"/>
              <a:defRPr/>
            </a:pPr>
            <a:r>
              <a:rPr lang="en-US" altLang="en-US">
                <a:latin typeface="Times New Roman" pitchFamily="18" charset="0"/>
                <a:cs typeface="Times New Roman" panose="02020603050405020304" pitchFamily="18" charset="0"/>
              </a:rPr>
              <a:t>	Agenda must be posted </a:t>
            </a:r>
            <a:r>
              <a:rPr lang="en-US" altLang="en-US" b="1">
                <a:latin typeface="Times New Roman" pitchFamily="18" charset="0"/>
                <a:cs typeface="Times New Roman" panose="02020603050405020304" pitchFamily="18" charset="0"/>
              </a:rPr>
              <a:t>24 hours</a:t>
            </a:r>
            <a:r>
              <a:rPr lang="en-US" altLang="en-US">
                <a:latin typeface="Times New Roman" pitchFamily="18" charset="0"/>
                <a:cs typeface="Times New Roman" panose="02020603050405020304" pitchFamily="18" charset="0"/>
              </a:rPr>
              <a:t> in advance.</a:t>
            </a:r>
          </a:p>
          <a:p>
            <a:pPr marL="709613" lvl="1" indent="-342900">
              <a:buFont typeface="Arial" pitchFamily="34" charset="0"/>
              <a:buChar char="•"/>
              <a:defRPr/>
            </a:pPr>
            <a:r>
              <a:rPr lang="en-US" altLang="en-US">
                <a:latin typeface="Times New Roman" pitchFamily="18" charset="0"/>
                <a:cs typeface="Times New Roman" panose="02020603050405020304" pitchFamily="18" charset="0"/>
              </a:rPr>
              <a:t>	Certain topics CANNOT be discussed at special meeting.</a:t>
            </a:r>
          </a:p>
        </p:txBody>
      </p:sp>
      <p:sp>
        <p:nvSpPr>
          <p:cNvPr id="38914" name="Rectangle 2"/>
          <p:cNvSpPr>
            <a:spLocks noGrp="1" noChangeArrowheads="1"/>
          </p:cNvSpPr>
          <p:nvPr>
            <p:ph type="title"/>
          </p:nvPr>
        </p:nvSpPr>
        <p:spPr>
          <a:xfrm>
            <a:off x="990600" y="533400"/>
            <a:ext cx="7024688" cy="1143000"/>
          </a:xfrm>
        </p:spPr>
        <p:txBody>
          <a:bodyPr>
            <a:normAutofit/>
          </a:bodyPr>
          <a:lstStyle/>
          <a:p>
            <a:pPr eaLnBrk="1" hangingPunct="1"/>
            <a:r>
              <a:rPr lang="en-US" altLang="en-US" b="1">
                <a:latin typeface="Times New Roman" pitchFamily="18" charset="0"/>
                <a:cs typeface="Times New Roman" panose="02020603050405020304" pitchFamily="18" charset="0"/>
              </a:rPr>
              <a:t>Meetings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after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67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5059" name="Rectangle 3"/>
          <p:cNvSpPr>
            <a:spLocks noGrp="1" noChangeArrowheads="1"/>
          </p:cNvSpPr>
          <p:nvPr>
            <p:ph idx="1"/>
          </p:nvPr>
        </p:nvSpPr>
        <p:spPr>
          <a:xfrm>
            <a:off x="990600" y="2286000"/>
            <a:ext cx="6777037" cy="3508375"/>
          </a:xfrm>
        </p:spPr>
        <p:txBody>
          <a:bodyPr/>
          <a:lstStyle/>
          <a:p>
            <a:pPr eaLnBrk="1" hangingPunct="1">
              <a:lnSpc>
                <a:spcPct val="90000"/>
              </a:lnSpc>
            </a:pPr>
            <a:r>
              <a:rPr lang="en-US" altLang="en-US" sz="2800">
                <a:latin typeface="Times New Roman" pitchFamily="18" charset="0"/>
                <a:cs typeface="Times New Roman" panose="02020603050405020304" pitchFamily="18" charset="0"/>
              </a:rPr>
              <a:t>Agenda items must have enough detail to give the public a reasonable idea of what will be discussed and/or acted upon—</a:t>
            </a:r>
            <a:r>
              <a:rPr lang="en-US" altLang="en-US" sz="2800" i="1">
                <a:latin typeface="Times New Roman" pitchFamily="18" charset="0"/>
                <a:cs typeface="Times New Roman" panose="02020603050405020304" pitchFamily="18" charset="0"/>
              </a:rPr>
              <a:t>no guessing.</a:t>
            </a:r>
          </a:p>
          <a:p>
            <a:pPr eaLnBrk="1" hangingPunct="1">
              <a:lnSpc>
                <a:spcPct val="90000"/>
              </a:lnSpc>
            </a:pPr>
            <a:r>
              <a:rPr lang="en-US" sz="2800">
                <a:latin typeface="Times New Roman" pitchFamily="18" charset="0"/>
                <a:cs typeface="Times New Roman" panose="02020603050405020304" pitchFamily="18" charset="0"/>
              </a:rPr>
              <a:t>Example: “For discussion and action…”</a:t>
            </a:r>
          </a:p>
          <a:p>
            <a:pPr eaLnBrk="1" hangingPunct="1">
              <a:lnSpc>
                <a:spcPct val="90000"/>
              </a:lnSpc>
            </a:pPr>
            <a:r>
              <a:rPr lang="en-US" sz="2800" b="1">
                <a:latin typeface="Times New Roman" pitchFamily="18" charset="0"/>
                <a:cs typeface="Times New Roman" panose="02020603050405020304" pitchFamily="18" charset="0"/>
              </a:rPr>
              <a:t>If it’s not on the agenda, it cannot be discussed! </a:t>
            </a:r>
          </a:p>
        </p:txBody>
      </p:sp>
      <p:sp>
        <p:nvSpPr>
          <p:cNvPr id="44034" name="Rectangle 2"/>
          <p:cNvSpPr>
            <a:spLocks noGrp="1" noChangeArrowheads="1"/>
          </p:cNvSpPr>
          <p:nvPr>
            <p:ph type="title"/>
          </p:nvPr>
        </p:nvSpPr>
        <p:spPr>
          <a:xfrm>
            <a:off x="990600" y="685800"/>
            <a:ext cx="7024688" cy="1143000"/>
          </a:xfrm>
        </p:spPr>
        <p:txBody>
          <a:bodyPr/>
          <a:lstStyle/>
          <a:p>
            <a:pPr eaLnBrk="1" hangingPunct="1"/>
            <a:r>
              <a:rPr lang="en-US" altLang="en-US" b="1">
                <a:latin typeface="Times New Roman" pitchFamily="18" charset="0"/>
                <a:cs typeface="Times New Roman" panose="02020603050405020304" pitchFamily="18" charset="0"/>
              </a:rPr>
              <a:t>The Agenda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9155" name="Rectangle 3"/>
          <p:cNvSpPr>
            <a:spLocks noGrp="1" noChangeArrowheads="1"/>
          </p:cNvSpPr>
          <p:nvPr>
            <p:ph idx="1"/>
          </p:nvPr>
        </p:nvSpPr>
        <p:spPr/>
        <p:txBody>
          <a:bodyPr>
            <a:normAutofit/>
          </a:bodyPr>
          <a:lstStyle/>
          <a:p>
            <a:pPr eaLnBrk="1" hangingPunct="1"/>
            <a:endParaRPr lang="en-US" altLang="en-US" sz="3200">
              <a:latin typeface="Times New Roman" pitchFamily="18" charset="0"/>
              <a:cs typeface="Times New Roman" panose="02020603050405020304" pitchFamily="18" charset="0"/>
            </a:endParaRPr>
          </a:p>
          <a:p>
            <a:pPr eaLnBrk="1" hangingPunct="1"/>
            <a:r>
              <a:rPr lang="en-US" altLang="en-US" sz="2800">
                <a:latin typeface="Times New Roman" pitchFamily="18" charset="0"/>
                <a:cs typeface="Times New Roman" panose="02020603050405020304" pitchFamily="18" charset="0"/>
              </a:rPr>
              <a:t>After the agenda is posted, an item may be added </a:t>
            </a:r>
            <a:r>
              <a:rPr lang="en-US" altLang="en-US" sz="2800" u="sng">
                <a:latin typeface="Times New Roman" pitchFamily="18" charset="0"/>
                <a:cs typeface="Times New Roman" panose="02020603050405020304" pitchFamily="18" charset="0"/>
              </a:rPr>
              <a:t>only</a:t>
            </a:r>
            <a:r>
              <a:rPr lang="en-US" altLang="en-US" sz="2800">
                <a:latin typeface="Times New Roman" pitchFamily="18" charset="0"/>
                <a:cs typeface="Times New Roman" panose="02020603050405020304" pitchFamily="18" charset="0"/>
              </a:rPr>
              <a:t> if one of the following occurs: </a:t>
            </a:r>
          </a:p>
          <a:p>
            <a:pPr lvl="1" eaLnBrk="1" hangingPunct="1"/>
            <a:r>
              <a:rPr lang="en-US" altLang="en-US" sz="2800">
                <a:latin typeface="Times New Roman" pitchFamily="18" charset="0"/>
                <a:cs typeface="Times New Roman" panose="02020603050405020304" pitchFamily="18" charset="0"/>
              </a:rPr>
              <a:t>   Emergency – </a:t>
            </a:r>
            <a:r>
              <a:rPr lang="en-US" altLang="en-US">
                <a:latin typeface="Times New Roman" pitchFamily="18" charset="0"/>
                <a:cs typeface="Times New Roman" panose="02020603050405020304" pitchFamily="18" charset="0"/>
              </a:rPr>
              <a:t>when prompt action is needed because of actual or threatened disruption of public facilities</a:t>
            </a:r>
            <a:r>
              <a:rPr lang="en-US" altLang="en-US" sz="2800">
                <a:latin typeface="Times New Roman" pitchFamily="18" charset="0"/>
                <a:cs typeface="Times New Roman" panose="02020603050405020304" pitchFamily="18" charset="0"/>
              </a:rPr>
              <a:t>  </a:t>
            </a:r>
          </a:p>
          <a:p>
            <a:pPr lvl="1"/>
            <a:r>
              <a:rPr lang="en-US" altLang="en-US" sz="2600">
                <a:latin typeface="Times New Roman" pitchFamily="18" charset="0"/>
                <a:cs typeface="Times New Roman" panose="02020603050405020304" pitchFamily="18" charset="0"/>
              </a:rPr>
              <a:t>   Newly arising item                                                  	</a:t>
            </a:r>
            <a:r>
              <a:rPr lang="en-US" altLang="en-US" sz="1400">
                <a:latin typeface="Times New Roman" pitchFamily="18" charset="0"/>
                <a:cs typeface="Times New Roman" panose="02020603050405020304" pitchFamily="18" charset="0"/>
              </a:rPr>
              <a:t>(after agenda posted, need to take immediate action.)</a:t>
            </a:r>
            <a:endParaRPr lang="en-US" altLang="en-US" sz="2600">
              <a:latin typeface="Times New Roman" pitchFamily="18" charset="0"/>
              <a:cs typeface="Times New Roman" panose="02020603050405020304" pitchFamily="18" charset="0"/>
            </a:endParaRPr>
          </a:p>
        </p:txBody>
      </p:sp>
      <p:sp>
        <p:nvSpPr>
          <p:cNvPr id="45058" name="Rectangle 2"/>
          <p:cNvSpPr>
            <a:spLocks noGrp="1" noChangeArrowheads="1"/>
          </p:cNvSpPr>
          <p:nvPr>
            <p:ph type="title"/>
          </p:nvPr>
        </p:nvSpPr>
        <p:spPr>
          <a:xfrm>
            <a:off x="914400" y="381000"/>
            <a:ext cx="7534275" cy="1143000"/>
          </a:xfrm>
        </p:spPr>
        <p:txBody>
          <a:bodyPr>
            <a:normAutofit fontScale="90000"/>
          </a:bodyPr>
          <a:lstStyle/>
          <a:p>
            <a:pPr eaLnBrk="1" hangingPunct="1"/>
            <a:r>
              <a:rPr lang="en-US" altLang="en-US" b="1">
                <a:latin typeface="Times New Roman" pitchFamily="18" charset="0"/>
                <a:cs typeface="Times New Roman" panose="02020603050405020304" pitchFamily="18" charset="0"/>
              </a:rPr>
              <a:t>Adding an Item to the Agenda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0" presetClass="entr" presetSubtype="0" fill="hold" nodeType="click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animEffect transition="in" filter="fade">
                                      <p:cBhvr>
                                        <p:cTn id="11" dur="500"/>
                                        <p:tgtEl>
                                          <p:spTgt spid="49155">
                                            <p:txEl>
                                              <p:pRg st="2" end="2"/>
                                            </p:txEl>
                                          </p:spTgt>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49155">
                                            <p:txEl>
                                              <p:pRg st="3" end="3"/>
                                            </p:txEl>
                                          </p:spTgt>
                                        </p:tgtEl>
                                        <p:attrNameLst>
                                          <p:attrName>style.visibility</p:attrName>
                                        </p:attrNameLst>
                                      </p:cBhvr>
                                      <p:to>
                                        <p:strVal val="visible"/>
                                      </p:to>
                                    </p:set>
                                    <p:animEffect transition="in" filter="fade">
                                      <p:cBhvr>
                                        <p:cTn id="16"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609600" y="2133600"/>
            <a:ext cx="7543800" cy="3584575"/>
          </a:xfrm>
        </p:spPr>
        <p:txBody>
          <a:bodyPr>
            <a:noAutofit/>
          </a:bodyPr>
          <a:lstStyle/>
          <a:p>
            <a:pPr marL="69850" indent="0">
              <a:buNone/>
            </a:pPr>
            <a:r>
              <a:rPr lang="en-US" sz="2400" b="1">
                <a:latin typeface="Times New Roman" pitchFamily="18" charset="0"/>
                <a:cs typeface="Times New Roman" panose="02020603050405020304" pitchFamily="18" charset="0"/>
              </a:rPr>
              <a:t>Brown Act gives members of the public the right to:</a:t>
            </a:r>
          </a:p>
          <a:p>
            <a:pPr lvl="1"/>
            <a:r>
              <a:rPr lang="en-US" sz="2400">
                <a:latin typeface="Times New Roman" pitchFamily="18" charset="0"/>
                <a:cs typeface="Times New Roman" panose="02020603050405020304" pitchFamily="18" charset="0"/>
              </a:rPr>
              <a:t>Not give their name as a condition precedent to attend.</a:t>
            </a:r>
          </a:p>
          <a:p>
            <a:pPr lvl="1"/>
            <a:r>
              <a:rPr lang="en-US" sz="2400">
                <a:latin typeface="Times New Roman" pitchFamily="18" charset="0"/>
                <a:cs typeface="Times New Roman" panose="02020603050405020304" pitchFamily="18" charset="0"/>
              </a:rPr>
              <a:t>Record the meeting.</a:t>
            </a:r>
          </a:p>
          <a:p>
            <a:pPr lvl="1"/>
            <a:r>
              <a:rPr lang="en-US" sz="2400">
                <a:latin typeface="Times New Roman" pitchFamily="18" charset="0"/>
                <a:cs typeface="Times New Roman" panose="02020603050405020304" pitchFamily="18" charset="0"/>
              </a:rPr>
              <a:t>Comment and Criticize.</a:t>
            </a:r>
          </a:p>
          <a:p>
            <a:pPr lvl="1"/>
            <a:endParaRPr lang="en-US" sz="2400">
              <a:latin typeface="Times New Roman" pitchFamily="18" charset="0"/>
              <a:cs typeface="Times New Roman" panose="02020603050405020304" pitchFamily="18" charset="0"/>
            </a:endParaRPr>
          </a:p>
          <a:p>
            <a:pPr marL="69850" indent="0">
              <a:buNone/>
            </a:pPr>
            <a:r>
              <a:rPr lang="en-US" sz="2400" b="1">
                <a:latin typeface="Times New Roman" pitchFamily="18" charset="0"/>
                <a:cs typeface="Times New Roman" panose="02020603050405020304" pitchFamily="18" charset="0"/>
              </a:rPr>
              <a:t>Members of the public must be allowed to comment on:</a:t>
            </a:r>
          </a:p>
          <a:p>
            <a:pPr lvl="1"/>
            <a:r>
              <a:rPr lang="en-US" sz="2400">
                <a:latin typeface="Times New Roman" pitchFamily="18" charset="0"/>
                <a:cs typeface="Times New Roman" panose="02020603050405020304" pitchFamily="18" charset="0"/>
              </a:rPr>
              <a:t>Any agenda item, before or during the consideration  of the item; </a:t>
            </a:r>
            <a:r>
              <a:rPr lang="en-US" sz="2400" u="sng">
                <a:latin typeface="Times New Roman" pitchFamily="18" charset="0"/>
                <a:cs typeface="Times New Roman" panose="02020603050405020304" pitchFamily="18" charset="0"/>
              </a:rPr>
              <a:t>and</a:t>
            </a:r>
          </a:p>
          <a:p>
            <a:pPr lvl="1"/>
            <a:r>
              <a:rPr lang="en-US" sz="2400">
                <a:latin typeface="Times New Roman" pitchFamily="18" charset="0"/>
                <a:cs typeface="Times New Roman" panose="02020603050405020304" pitchFamily="18" charset="0"/>
              </a:rPr>
              <a:t>On any matter within the Committee’s jurisdiction.</a:t>
            </a:r>
          </a:p>
        </p:txBody>
      </p:sp>
      <p:sp>
        <p:nvSpPr>
          <p:cNvPr id="2" name="Title 1"/>
          <p:cNvSpPr>
            <a:spLocks noGrp="1"/>
          </p:cNvSpPr>
          <p:nvPr>
            <p:ph type="title"/>
          </p:nvPr>
        </p:nvSpPr>
        <p:spPr>
          <a:xfrm>
            <a:off x="671513" y="304800"/>
            <a:ext cx="7024687" cy="1143000"/>
          </a:xfrm>
        </p:spPr>
        <p:txBody>
          <a:bodyPr/>
          <a:lstStyle/>
          <a:p>
            <a:r>
              <a:rPr lang="en-US" b="1">
                <a:latin typeface="Times New Roman" pitchFamily="18" charset="0"/>
                <a:cs typeface="Times New Roman" panose="02020603050405020304" pitchFamily="18" charset="0"/>
              </a:rPr>
              <a:t>Public’s Rights</a:t>
            </a:r>
          </a:p>
        </p:txBody>
      </p:sp>
    </p:spTree>
    <p:extLst>
      <p:ext uri="{BB962C8B-B14F-4D97-AF65-F5344CB8AC3E}">
        <p14:creationId xmlns:p14="http://schemas.microsoft.com/office/powerpoint/2010/main" val="34489504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Rectangle 3"/>
          <p:cNvSpPr>
            <a:spLocks noGrp="1" noChangeArrowheads="1"/>
          </p:cNvSpPr>
          <p:nvPr>
            <p:ph idx="1"/>
          </p:nvPr>
        </p:nvSpPr>
        <p:spPr>
          <a:xfrm>
            <a:off x="762000" y="2286000"/>
            <a:ext cx="6777038" cy="4114800"/>
          </a:xfrm>
        </p:spPr>
        <p:txBody>
          <a:bodyPr>
            <a:normAutofit fontScale="92500" lnSpcReduction="20000"/>
          </a:bodyPr>
          <a:lstStyle/>
          <a:p>
            <a:pPr eaLnBrk="1" hangingPunct="1"/>
            <a:r>
              <a:rPr lang="en-US" altLang="en-US" sz="2800">
                <a:latin typeface="Times New Roman" pitchFamily="18" charset="0"/>
                <a:cs typeface="Times New Roman" panose="02020603050405020304" pitchFamily="18" charset="0"/>
              </a:rPr>
              <a:t>Fair and reasonable rules may be adopted to assist the body in processing comments from the public. </a:t>
            </a:r>
          </a:p>
          <a:p>
            <a:pPr lvl="2" eaLnBrk="1" hangingPunct="1"/>
            <a:r>
              <a:rPr lang="en-US" altLang="en-US">
                <a:latin typeface="Times New Roman" pitchFamily="18" charset="0"/>
                <a:cs typeface="Times New Roman" panose="02020603050405020304" pitchFamily="18" charset="0"/>
              </a:rPr>
              <a:t>Regulating time and manner, such as a reasonable time limit, is OK.</a:t>
            </a:r>
          </a:p>
          <a:p>
            <a:pPr lvl="2" eaLnBrk="1" hangingPunct="1"/>
            <a:r>
              <a:rPr lang="en-US" altLang="en-US">
                <a:latin typeface="Times New Roman" pitchFamily="18" charset="0"/>
                <a:cs typeface="Times New Roman" panose="02020603050405020304" pitchFamily="18" charset="0"/>
              </a:rPr>
              <a:t>Regulating content is </a:t>
            </a:r>
            <a:r>
              <a:rPr lang="en-US" altLang="en-US" u="sng">
                <a:latin typeface="Times New Roman" pitchFamily="18" charset="0"/>
                <a:cs typeface="Times New Roman" panose="02020603050405020304" pitchFamily="18" charset="0"/>
              </a:rPr>
              <a:t>not</a:t>
            </a:r>
            <a:r>
              <a:rPr lang="en-US" altLang="en-US">
                <a:latin typeface="Times New Roman" pitchFamily="18" charset="0"/>
                <a:cs typeface="Times New Roman" panose="02020603050405020304" pitchFamily="18" charset="0"/>
              </a:rPr>
              <a:t> OK.</a:t>
            </a:r>
          </a:p>
          <a:p>
            <a:pPr lvl="2" eaLnBrk="1" hangingPunct="1"/>
            <a:r>
              <a:rPr lang="en-US" altLang="en-US">
                <a:latin typeface="Times New Roman" pitchFamily="18" charset="0"/>
                <a:cs typeface="Times New Roman" panose="02020603050405020304" pitchFamily="18" charset="0"/>
              </a:rPr>
              <a:t>At least twice the allotted time should be provided to a member of the public who utilizes a translator, unless simultaneous translation is utilized.  </a:t>
            </a:r>
          </a:p>
          <a:p>
            <a:pPr lvl="2" eaLnBrk="1" hangingPunct="1"/>
            <a:endParaRPr lang="en-US" altLang="en-US">
              <a:latin typeface="Times New Roman" pitchFamily="18" charset="0"/>
              <a:cs typeface="Times New Roman" panose="02020603050405020304" pitchFamily="18" charset="0"/>
            </a:endParaRPr>
          </a:p>
          <a:p>
            <a:pPr eaLnBrk="1" hangingPunct="1"/>
            <a:r>
              <a:rPr lang="en-US" altLang="en-US" sz="2800">
                <a:latin typeface="Times New Roman" pitchFamily="18" charset="0"/>
                <a:cs typeface="Times New Roman" panose="02020603050405020304" pitchFamily="18" charset="0"/>
              </a:rPr>
              <a:t>Chair may clear room in the event of an actual public disruption and proceed with the press present. </a:t>
            </a:r>
          </a:p>
        </p:txBody>
      </p:sp>
      <p:sp>
        <p:nvSpPr>
          <p:cNvPr id="4" name="Rectangle 2"/>
          <p:cNvSpPr>
            <a:spLocks noGrp="1" noChangeArrowheads="1"/>
          </p:cNvSpPr>
          <p:nvPr>
            <p:ph type="title"/>
          </p:nvPr>
        </p:nvSpPr>
        <p:spPr>
          <a:xfrm>
            <a:off x="762000" y="228600"/>
            <a:ext cx="7024688" cy="1340568"/>
          </a:xfrm>
        </p:spPr>
        <p:txBody>
          <a:bodyPr/>
          <a:lstStyle/>
          <a:p>
            <a:pPr eaLnBrk="1" hangingPunct="1"/>
            <a:r>
              <a:rPr lang="en-US" altLang="en-US" b="1">
                <a:latin typeface="Times New Roman" pitchFamily="18" charset="0"/>
                <a:cs typeface="Times New Roman" panose="02020603050405020304" pitchFamily="18" charset="0"/>
              </a:rPr>
              <a:t>Public Comment</a:t>
            </a:r>
            <a:endParaRPr lang="en-US" altLang="en-US" sz="2900">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2178219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0418" name="Rectangle 3"/>
          <p:cNvSpPr>
            <a:spLocks noGrp="1" noChangeArrowheads="1"/>
          </p:cNvSpPr>
          <p:nvPr>
            <p:ph idx="1"/>
          </p:nvPr>
        </p:nvSpPr>
        <p:spPr>
          <a:xfrm>
            <a:off x="533400" y="2209800"/>
            <a:ext cx="6777037" cy="3927475"/>
          </a:xfrm>
        </p:spPr>
        <p:txBody>
          <a:bodyPr>
            <a:normAutofit lnSpcReduction="10000"/>
          </a:bodyPr>
          <a:lstStyle/>
          <a:p>
            <a:pPr marL="69850" indent="0" eaLnBrk="1" hangingPunct="1">
              <a:buNone/>
            </a:pPr>
            <a:r>
              <a:rPr lang="en-US" altLang="en-US" sz="2800" b="1">
                <a:latin typeface="Times New Roman" pitchFamily="18" charset="0"/>
                <a:cs typeface="Times New Roman" panose="02020603050405020304" pitchFamily="18" charset="0"/>
              </a:rPr>
              <a:t>Public can make standing request for copies of agenda materials:</a:t>
            </a:r>
          </a:p>
          <a:p>
            <a:pPr marL="69850" indent="0" eaLnBrk="1" hangingPunct="1">
              <a:buNone/>
            </a:pPr>
            <a:endParaRPr lang="en-US" altLang="en-US" sz="2800" b="1">
              <a:latin typeface="Times New Roman" pitchFamily="18" charset="0"/>
              <a:cs typeface="Times New Roman" panose="02020603050405020304" pitchFamily="18" charset="0"/>
            </a:endParaRPr>
          </a:p>
          <a:p>
            <a:pPr lvl="1" eaLnBrk="1" hangingPunct="1"/>
            <a:r>
              <a:rPr lang="en-US" altLang="en-US" sz="2800">
                <a:latin typeface="Times New Roman" pitchFamily="18" charset="0"/>
                <a:cs typeface="Times New Roman" panose="02020603050405020304" pitchFamily="18" charset="0"/>
              </a:rPr>
              <a:t>Request must be made in writing</a:t>
            </a:r>
          </a:p>
          <a:p>
            <a:pPr lvl="1" eaLnBrk="1" hangingPunct="1"/>
            <a:r>
              <a:rPr lang="en-US" altLang="en-US" sz="2800">
                <a:latin typeface="Times New Roman" pitchFamily="18" charset="0"/>
                <a:cs typeface="Times New Roman" panose="02020603050405020304" pitchFamily="18" charset="0"/>
              </a:rPr>
              <a:t>Request is effective for one year</a:t>
            </a:r>
          </a:p>
          <a:p>
            <a:pPr lvl="1" eaLnBrk="1" hangingPunct="1"/>
            <a:r>
              <a:rPr lang="en-US" altLang="en-US" sz="2800">
                <a:latin typeface="Times New Roman" pitchFamily="18" charset="0"/>
                <a:cs typeface="Times New Roman" panose="02020603050405020304" pitchFamily="18" charset="0"/>
              </a:rPr>
              <a:t>Subject to fees for copying and postage</a:t>
            </a:r>
          </a:p>
          <a:p>
            <a:pPr lvl="1" eaLnBrk="1" hangingPunct="1"/>
            <a:r>
              <a:rPr lang="en-US" altLang="en-US" sz="2800">
                <a:latin typeface="Times New Roman" pitchFamily="18" charset="0"/>
                <a:cs typeface="Times New Roman" panose="02020603050405020304" pitchFamily="18" charset="0"/>
              </a:rPr>
              <a:t>Failure to send packet can invalidate action</a:t>
            </a:r>
          </a:p>
        </p:txBody>
      </p:sp>
      <p:sp>
        <p:nvSpPr>
          <p:cNvPr id="6" name="Rectangle 2"/>
          <p:cNvSpPr>
            <a:spLocks noGrp="1" noChangeArrowheads="1"/>
          </p:cNvSpPr>
          <p:nvPr>
            <p:ph type="title"/>
          </p:nvPr>
        </p:nvSpPr>
        <p:spPr>
          <a:xfrm>
            <a:off x="609600" y="457200"/>
            <a:ext cx="7543800" cy="1143000"/>
          </a:xfrm>
        </p:spPr>
        <p:txBody>
          <a:bodyPr rtlCol="0">
            <a:noAutofit/>
          </a:bodyPr>
          <a:lstStyle/>
          <a:p>
            <a:pPr eaLnBrk="1" fontAlgn="auto" hangingPunct="1">
              <a:spcAft>
                <a:spcPct val="0"/>
              </a:spcAft>
              <a:defRPr/>
            </a:pPr>
            <a:br>
              <a:rPr lang="en-US" altLang="en-US" b="1">
                <a:latin typeface="Times New Roman" pitchFamily="18" charset="0"/>
                <a:cs typeface="Times New Roman" panose="02020603050405020304" pitchFamily="18" charset="0"/>
              </a:rPr>
            </a:br>
            <a:r>
              <a:rPr lang="en-US" altLang="en-US" b="1">
                <a:latin typeface="Times New Roman" pitchFamily="18" charset="0"/>
                <a:cs typeface="Times New Roman" panose="02020603050405020304" pitchFamily="18" charset="0"/>
              </a:rPr>
              <a:t>Public’s Rights to Documents</a:t>
            </a:r>
            <a:br>
              <a:rPr lang="en-US" altLang="en-US" b="1">
                <a:latin typeface="Times New Roman" pitchFamily="18" charset="0"/>
                <a:cs typeface="Times New Roman" panose="02020603050405020304" pitchFamily="18" charset="0"/>
              </a:rPr>
            </a:br>
            <a:endParaRPr lang="en-US" altLang="en-US">
              <a:latin typeface="Times New Roman"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build="p"/>
    </p:bldLs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p:txBody>
          <a:bodyPr>
            <a:normAutofit/>
          </a:bodyPr>
          <a:lstStyle/>
          <a:p>
            <a:pPr marL="69850" indent="0">
              <a:buNone/>
            </a:pPr>
            <a:r>
              <a:rPr lang="en-US" altLang="en-US" sz="2800">
                <a:latin typeface="Times New Roman" pitchFamily="18" charset="0"/>
                <a:cs typeface="Times New Roman" panose="02020603050405020304" pitchFamily="18" charset="0"/>
              </a:rPr>
              <a:t>“The people of this State do not yield their sovereignty to the agencies which serve them.  </a:t>
            </a:r>
            <a:r>
              <a:rPr lang="en-US" altLang="en-US" sz="2800" b="1">
                <a:latin typeface="Times New Roman" pitchFamily="18" charset="0"/>
                <a:cs typeface="Times New Roman" panose="02020603050405020304" pitchFamily="18" charset="0"/>
              </a:rPr>
              <a:t>The people, in delegating authority, do not give their public servants the right to decide what is good for the people to know and what is not good for them to know. </a:t>
            </a:r>
            <a:r>
              <a:rPr lang="en-US" altLang="en-US" sz="2800">
                <a:latin typeface="Times New Roman" pitchFamily="18" charset="0"/>
                <a:cs typeface="Times New Roman" panose="02020603050405020304" pitchFamily="18" charset="0"/>
              </a:rPr>
              <a:t> The people insist on remaining informed so that they may retain control over the instruments they have created.”  </a:t>
            </a:r>
          </a:p>
        </p:txBody>
      </p:sp>
      <p:sp>
        <p:nvSpPr>
          <p:cNvPr id="4" name="Title 3"/>
          <p:cNvSpPr>
            <a:spLocks noGrp="1"/>
          </p:cNvSpPr>
          <p:nvPr>
            <p:ph type="title"/>
          </p:nvPr>
        </p:nvSpPr>
        <p:spPr>
          <a:xfrm>
            <a:off x="688490" y="228600"/>
            <a:ext cx="7756263" cy="1295400"/>
          </a:xfrm>
        </p:spPr>
        <p:txBody>
          <a:bodyPr/>
          <a:lstStyle/>
          <a:p>
            <a:r>
              <a:rPr lang="en-US" altLang="en-US" sz="5400" b="1">
                <a:latin typeface="Times New Roman" pitchFamily="18" charset="0"/>
                <a:cs typeface="Times New Roman" panose="02020603050405020304" pitchFamily="18" charset="0"/>
              </a:rPr>
              <a:t>The Brown Act</a:t>
            </a:r>
            <a:br>
              <a:rPr lang="en-US" altLang="en-US" sz="5400">
                <a:latin typeface="Times New Roman" pitchFamily="18" charset="0"/>
                <a:cs typeface="Times New Roman" panose="02020603050405020304" pitchFamily="18" charset="0"/>
              </a:rPr>
            </a:br>
            <a:r>
              <a:rPr lang="en-US" altLang="en-US">
                <a:latin typeface="Times New Roman" pitchFamily="18" charset="0"/>
                <a:cs typeface="Times New Roman" panose="02020603050405020304" pitchFamily="18" charset="0"/>
              </a:rPr>
              <a:t>Preamble &amp; </a:t>
            </a:r>
            <a:r>
              <a:rPr lang="en-US" altLang="en-US" u="sng">
                <a:latin typeface="Times New Roman" pitchFamily="18" charset="0"/>
                <a:cs typeface="Times New Roman" panose="02020603050405020304" pitchFamily="18" charset="0"/>
              </a:rPr>
              <a:t>Purpose</a:t>
            </a:r>
            <a:endParaRPr lang="en-US"/>
          </a:p>
        </p:txBody>
      </p:sp>
    </p:spTree>
    <p:extLst>
      <p:ext uri="{BB962C8B-B14F-4D97-AF65-F5344CB8AC3E}">
        <p14:creationId xmlns:p14="http://schemas.microsoft.com/office/powerpoint/2010/main" val="2267440303"/>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89091" name="Rectangle 3"/>
          <p:cNvSpPr>
            <a:spLocks noGrp="1" noChangeArrowheads="1"/>
          </p:cNvSpPr>
          <p:nvPr>
            <p:ph idx="1"/>
          </p:nvPr>
        </p:nvSpPr>
        <p:spPr>
          <a:xfrm>
            <a:off x="685800" y="1905000"/>
            <a:ext cx="6777038" cy="4114800"/>
          </a:xfrm>
        </p:spPr>
        <p:txBody>
          <a:bodyPr>
            <a:normAutofit fontScale="92500"/>
          </a:bodyPr>
          <a:lstStyle/>
          <a:p>
            <a:pPr eaLnBrk="1" hangingPunct="1"/>
            <a:r>
              <a:rPr lang="en-US" altLang="en-US" sz="3200" b="1">
                <a:latin typeface="Times New Roman" pitchFamily="18" charset="0"/>
                <a:cs typeface="Times New Roman" panose="02020603050405020304" pitchFamily="18" charset="0"/>
              </a:rPr>
              <a:t>Criminal Penalties</a:t>
            </a:r>
          </a:p>
          <a:p>
            <a:pPr lvl="3" eaLnBrk="1" hangingPunct="1"/>
            <a:r>
              <a:rPr lang="en-US" altLang="en-US" sz="2400" b="1" u="sng">
                <a:latin typeface="Times New Roman" pitchFamily="18" charset="0"/>
                <a:cs typeface="Times New Roman" panose="02020603050405020304" pitchFamily="18" charset="0"/>
              </a:rPr>
              <a:t>Knowing</a:t>
            </a:r>
            <a:r>
              <a:rPr lang="en-US" altLang="en-US" sz="2400" b="1">
                <a:latin typeface="Times New Roman" pitchFamily="18" charset="0"/>
                <a:cs typeface="Times New Roman" panose="02020603050405020304" pitchFamily="18" charset="0"/>
              </a:rPr>
              <a:t> violations are a misdemeanor.</a:t>
            </a:r>
          </a:p>
          <a:p>
            <a:pPr lvl="3" eaLnBrk="1" hangingPunct="1"/>
            <a:endParaRPr lang="en-US" altLang="en-US" sz="2400">
              <a:latin typeface="Times New Roman" pitchFamily="18" charset="0"/>
              <a:cs typeface="Times New Roman" panose="02020603050405020304" pitchFamily="18" charset="0"/>
            </a:endParaRPr>
          </a:p>
          <a:p>
            <a:pPr eaLnBrk="1" hangingPunct="1"/>
            <a:r>
              <a:rPr lang="en-US" altLang="en-US" sz="3200">
                <a:latin typeface="Times New Roman" pitchFamily="18" charset="0"/>
                <a:cs typeface="Times New Roman" panose="02020603050405020304" pitchFamily="18" charset="0"/>
              </a:rPr>
              <a:t>Civil Remedies</a:t>
            </a:r>
          </a:p>
          <a:p>
            <a:pPr lvl="1" eaLnBrk="1" hangingPunct="1"/>
            <a:r>
              <a:rPr lang="en-US" altLang="en-US" sz="2800">
                <a:latin typeface="Times New Roman" pitchFamily="18" charset="0"/>
                <a:cs typeface="Times New Roman" panose="02020603050405020304" pitchFamily="18" charset="0"/>
              </a:rPr>
              <a:t>Any interested person may bring a lawsuit.</a:t>
            </a:r>
          </a:p>
          <a:p>
            <a:pPr lvl="1" eaLnBrk="1" hangingPunct="1"/>
            <a:r>
              <a:rPr lang="en-US" altLang="en-US" sz="2800">
                <a:latin typeface="Times New Roman" pitchFamily="18" charset="0"/>
                <a:cs typeface="Times New Roman" panose="02020603050405020304" pitchFamily="18" charset="0"/>
              </a:rPr>
              <a:t>Body has chance to cure and correct.</a:t>
            </a:r>
          </a:p>
          <a:p>
            <a:pPr lvl="1" eaLnBrk="1" hangingPunct="1"/>
            <a:r>
              <a:rPr lang="en-US" altLang="en-US" sz="2800">
                <a:latin typeface="Times New Roman" pitchFamily="18" charset="0"/>
                <a:cs typeface="Times New Roman" panose="02020603050405020304" pitchFamily="18" charset="0"/>
              </a:rPr>
              <a:t>Certain illegal action may be voided.</a:t>
            </a:r>
          </a:p>
          <a:p>
            <a:pPr lvl="1" eaLnBrk="1" hangingPunct="1"/>
            <a:r>
              <a:rPr lang="en-US" altLang="en-US" sz="2800">
                <a:latin typeface="Times New Roman" pitchFamily="18" charset="0"/>
                <a:cs typeface="Times New Roman" panose="02020603050405020304" pitchFamily="18" charset="0"/>
              </a:rPr>
              <a:t>Costs and attorney fees awarded.</a:t>
            </a:r>
          </a:p>
        </p:txBody>
      </p:sp>
      <p:sp>
        <p:nvSpPr>
          <p:cNvPr id="60418" name="Rectangle 2"/>
          <p:cNvSpPr>
            <a:spLocks noGrp="1" noChangeArrowheads="1"/>
          </p:cNvSpPr>
          <p:nvPr>
            <p:ph type="title"/>
          </p:nvPr>
        </p:nvSpPr>
        <p:spPr>
          <a:xfrm>
            <a:off x="152400" y="228600"/>
            <a:ext cx="8839200" cy="1143000"/>
          </a:xfrm>
        </p:spPr>
        <p:txBody>
          <a:bodyPr/>
          <a:lstStyle/>
          <a:p>
            <a:pPr eaLnBrk="1" hangingPunct="1"/>
            <a:r>
              <a:rPr lang="en-US" altLang="en-US" b="1">
                <a:latin typeface="Times New Roman" pitchFamily="18" charset="0"/>
                <a:cs typeface="Times New Roman" panose="02020603050405020304" pitchFamily="18" charset="0"/>
              </a:rPr>
              <a:t>Penalties and Remedies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fade">
                                      <p:cBhvr>
                                        <p:cTn id="7" dur="500"/>
                                        <p:tgtEl>
                                          <p:spTgt spid="89091">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Effect transition="in" filter="fade">
                                      <p:cBhvr>
                                        <p:cTn id="12" dur="500"/>
                                        <p:tgtEl>
                                          <p:spTgt spid="89091">
                                            <p:txEl>
                                              <p:pRg st="1" end="1"/>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9091">
                                            <p:txEl>
                                              <p:pRg st="3" end="3"/>
                                            </p:txEl>
                                          </p:spTgt>
                                        </p:tgtEl>
                                        <p:attrNameLst>
                                          <p:attrName>style.visibility</p:attrName>
                                        </p:attrNameLst>
                                      </p:cBhvr>
                                      <p:to>
                                        <p:strVal val="visible"/>
                                      </p:to>
                                    </p:set>
                                    <p:animEffect transition="in" filter="fade">
                                      <p:cBhvr>
                                        <p:cTn id="17" dur="500"/>
                                        <p:tgtEl>
                                          <p:spTgt spid="89091">
                                            <p:txEl>
                                              <p:pRg st="3" end="3"/>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9091">
                                            <p:txEl>
                                              <p:pRg st="4" end="4"/>
                                            </p:txEl>
                                          </p:spTgt>
                                        </p:tgtEl>
                                        <p:attrNameLst>
                                          <p:attrName>style.visibility</p:attrName>
                                        </p:attrNameLst>
                                      </p:cBhvr>
                                      <p:to>
                                        <p:strVal val="visible"/>
                                      </p:to>
                                    </p:set>
                                    <p:animEffect transition="in" filter="fade">
                                      <p:cBhvr>
                                        <p:cTn id="22" dur="500"/>
                                        <p:tgtEl>
                                          <p:spTgt spid="89091">
                                            <p:txEl>
                                              <p:pRg st="4" end="4"/>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9091">
                                            <p:txEl>
                                              <p:pRg st="5" end="5"/>
                                            </p:txEl>
                                          </p:spTgt>
                                        </p:tgtEl>
                                        <p:attrNameLst>
                                          <p:attrName>style.visibility</p:attrName>
                                        </p:attrNameLst>
                                      </p:cBhvr>
                                      <p:to>
                                        <p:strVal val="visible"/>
                                      </p:to>
                                    </p:set>
                                    <p:animEffect transition="in" filter="fade">
                                      <p:cBhvr>
                                        <p:cTn id="27" dur="500"/>
                                        <p:tgtEl>
                                          <p:spTgt spid="89091">
                                            <p:txEl>
                                              <p:pRg st="5" end="5"/>
                                            </p:txEl>
                                          </p:spTgt>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9091">
                                            <p:txEl>
                                              <p:pRg st="6" end="6"/>
                                            </p:txEl>
                                          </p:spTgt>
                                        </p:tgtEl>
                                        <p:attrNameLst>
                                          <p:attrName>style.visibility</p:attrName>
                                        </p:attrNameLst>
                                      </p:cBhvr>
                                      <p:to>
                                        <p:strVal val="visible"/>
                                      </p:to>
                                    </p:set>
                                    <p:animEffect transition="in" filter="fade">
                                      <p:cBhvr>
                                        <p:cTn id="32" dur="500"/>
                                        <p:tgtEl>
                                          <p:spTgt spid="89091">
                                            <p:txEl>
                                              <p:pRg st="6" end="6"/>
                                            </p:txEl>
                                          </p:spTgt>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9091">
                                            <p:txEl>
                                              <p:pRg st="7" end="7"/>
                                            </p:txEl>
                                          </p:spTgt>
                                        </p:tgtEl>
                                        <p:attrNameLst>
                                          <p:attrName>style.visibility</p:attrName>
                                        </p:attrNameLst>
                                      </p:cBhvr>
                                      <p:to>
                                        <p:strVal val="visible"/>
                                      </p:to>
                                    </p:set>
                                    <p:animEffect transition="in" filter="fade">
                                      <p:cBhvr>
                                        <p:cTn id="37" dur="500"/>
                                        <p:tgtEl>
                                          <p:spTgt spid="890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8195" name="Rectangle 3"/>
          <p:cNvSpPr>
            <a:spLocks noGrp="1" noChangeArrowheads="1"/>
          </p:cNvSpPr>
          <p:nvPr>
            <p:ph idx="1"/>
          </p:nvPr>
        </p:nvSpPr>
        <p:spPr>
          <a:xfrm>
            <a:off x="914400" y="1676400"/>
            <a:ext cx="7162800" cy="4724400"/>
          </a:xfrm>
        </p:spPr>
        <p:txBody>
          <a:bodyPr>
            <a:noAutofit/>
          </a:bodyPr>
          <a:lstStyle/>
          <a:p>
            <a:pPr marL="69850" indent="0">
              <a:buNone/>
            </a:pPr>
            <a:endParaRPr lang="en-US" altLang="en-US" sz="2800">
              <a:latin typeface="Times New Roman" pitchFamily="18" charset="0"/>
              <a:cs typeface="Times New Roman" panose="02020603050405020304" pitchFamily="18" charset="0"/>
            </a:endParaRPr>
          </a:p>
          <a:p>
            <a:pPr marL="69850" indent="0">
              <a:buNone/>
            </a:pPr>
            <a:r>
              <a:rPr lang="en-US" altLang="en-US" sz="2800">
                <a:latin typeface="Times New Roman" pitchFamily="18" charset="0"/>
                <a:cs typeface="Times New Roman" panose="02020603050405020304" pitchFamily="18" charset="0"/>
              </a:rPr>
              <a:t>“In enacting this chapter, the Legislature finds and declares that the public commissions, boards and councils and the other public agencies in this State exist to aid in the conduct of the people’s business.  </a:t>
            </a:r>
            <a:r>
              <a:rPr lang="en-US" altLang="en-US" sz="2800" b="1">
                <a:latin typeface="Times New Roman" pitchFamily="18" charset="0"/>
                <a:cs typeface="Times New Roman" panose="02020603050405020304" pitchFamily="18" charset="0"/>
              </a:rPr>
              <a:t>It is the intent of the law that their actions be taken openly and that their deliberations be conducted openly.</a:t>
            </a:r>
            <a:r>
              <a:rPr lang="en-US" altLang="en-US" sz="2800">
                <a:latin typeface="Times New Roman" pitchFamily="18" charset="0"/>
                <a:cs typeface="Times New Roman" panose="02020603050405020304" pitchFamily="18" charset="0"/>
              </a:rPr>
              <a:t>”</a:t>
            </a:r>
          </a:p>
          <a:p>
            <a:pPr marL="69850" indent="0">
              <a:buNone/>
            </a:pPr>
            <a:endParaRPr lang="en-US" altLang="en-US" sz="2800">
              <a:latin typeface="Times New Roman" pitchFamily="18" charset="0"/>
              <a:cs typeface="Times New Roman" panose="02020603050405020304" pitchFamily="18" charset="0"/>
            </a:endParaRPr>
          </a:p>
        </p:txBody>
      </p:sp>
      <p:sp>
        <p:nvSpPr>
          <p:cNvPr id="26626" name="Rectangle 2"/>
          <p:cNvSpPr>
            <a:spLocks noGrp="1" noChangeArrowheads="1"/>
          </p:cNvSpPr>
          <p:nvPr>
            <p:ph type="title"/>
          </p:nvPr>
        </p:nvSpPr>
        <p:spPr>
          <a:xfrm>
            <a:off x="685800" y="381000"/>
            <a:ext cx="7329488" cy="1295400"/>
          </a:xfrm>
        </p:spPr>
        <p:txBody>
          <a:bodyPr/>
          <a:lstStyle/>
          <a:p>
            <a:pPr eaLnBrk="1" hangingPunct="1"/>
            <a:r>
              <a:rPr lang="en-US" altLang="en-US" b="1">
                <a:latin typeface="Times New Roman" pitchFamily="18" charset="0"/>
                <a:cs typeface="Times New Roman" panose="02020603050405020304" pitchFamily="18" charset="0"/>
              </a:rPr>
              <a:t>Preamble &amp; </a:t>
            </a:r>
            <a:r>
              <a:rPr lang="en-US" altLang="en-US" b="1" u="sng">
                <a:latin typeface="Times New Roman" pitchFamily="18" charset="0"/>
                <a:cs typeface="Times New Roman" panose="02020603050405020304" pitchFamily="18" charset="0"/>
              </a:rPr>
              <a:t>Intent</a:t>
            </a:r>
          </a:p>
        </p:txBody>
      </p:sp>
    </p:spTree>
    <p:extLst>
      <p:ext uri="{BB962C8B-B14F-4D97-AF65-F5344CB8AC3E}">
        <p14:creationId xmlns:p14="http://schemas.microsoft.com/office/powerpoint/2010/main" val="37996990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0243" name="Rectangle 3"/>
          <p:cNvSpPr>
            <a:spLocks noGrp="1" noChangeArrowheads="1"/>
          </p:cNvSpPr>
          <p:nvPr>
            <p:ph idx="1"/>
          </p:nvPr>
        </p:nvSpPr>
        <p:spPr>
          <a:xfrm>
            <a:off x="914400" y="2057400"/>
            <a:ext cx="7467600" cy="4267200"/>
          </a:xfrm>
        </p:spPr>
        <p:txBody>
          <a:bodyPr>
            <a:normAutofit/>
          </a:bodyPr>
          <a:lstStyle/>
          <a:p>
            <a:pPr marL="114300" indent="0" eaLnBrk="1" hangingPunct="1">
              <a:buNone/>
            </a:pPr>
            <a:r>
              <a:rPr lang="en-US" altLang="en-US" sz="2800" b="1">
                <a:latin typeface="Times New Roman" pitchFamily="18" charset="0"/>
                <a:cs typeface="Times New Roman" panose="02020603050405020304" pitchFamily="18" charset="0"/>
              </a:rPr>
              <a:t>Local Legislative Bodies:</a:t>
            </a:r>
          </a:p>
          <a:p>
            <a:r>
              <a:rPr lang="en-US" altLang="en-US" sz="2600">
                <a:latin typeface="Times New Roman" pitchFamily="18" charset="0"/>
                <a:cs typeface="Times New Roman" panose="02020603050405020304" pitchFamily="18" charset="0"/>
              </a:rPr>
              <a:t>Boards of Supervisors</a:t>
            </a:r>
          </a:p>
          <a:p>
            <a:r>
              <a:rPr lang="en-US" altLang="en-US" sz="2600">
                <a:latin typeface="Times New Roman" pitchFamily="18" charset="0"/>
                <a:cs typeface="Times New Roman" panose="02020603050405020304" pitchFamily="18" charset="0"/>
              </a:rPr>
              <a:t>City Councils</a:t>
            </a:r>
          </a:p>
          <a:p>
            <a:r>
              <a:rPr lang="en-US" altLang="en-US" sz="2600">
                <a:latin typeface="Times New Roman" pitchFamily="18" charset="0"/>
                <a:cs typeface="Times New Roman" panose="02020603050405020304" pitchFamily="18" charset="0"/>
              </a:rPr>
              <a:t>School Boards</a:t>
            </a:r>
          </a:p>
          <a:p>
            <a:pPr marL="114300" indent="0">
              <a:buNone/>
            </a:pPr>
            <a:r>
              <a:rPr lang="en-US" altLang="en-US" sz="2800" b="1">
                <a:latin typeface="Times New Roman" pitchFamily="18" charset="0"/>
                <a:cs typeface="Times New Roman" panose="02020603050405020304" pitchFamily="18" charset="0"/>
              </a:rPr>
              <a:t>Groups Created by the Board:</a:t>
            </a:r>
          </a:p>
          <a:p>
            <a:r>
              <a:rPr lang="en-US" altLang="en-US" sz="2400">
                <a:latin typeface="Times New Roman" pitchFamily="18" charset="0"/>
                <a:cs typeface="Times New Roman" panose="02020603050405020304" pitchFamily="18" charset="0"/>
              </a:rPr>
              <a:t>Commissions</a:t>
            </a:r>
          </a:p>
          <a:p>
            <a:r>
              <a:rPr lang="en-US" altLang="en-US" sz="2400">
                <a:latin typeface="Times New Roman" pitchFamily="18" charset="0"/>
                <a:cs typeface="Times New Roman" panose="02020603050405020304" pitchFamily="18" charset="0"/>
              </a:rPr>
              <a:t>Committees</a:t>
            </a:r>
          </a:p>
          <a:p>
            <a:r>
              <a:rPr lang="en-US" altLang="en-US" sz="2400">
                <a:latin typeface="Times New Roman" pitchFamily="18" charset="0"/>
                <a:cs typeface="Times New Roman" panose="02020603050405020304" pitchFamily="18" charset="0"/>
              </a:rPr>
              <a:t>Councils</a:t>
            </a:r>
          </a:p>
        </p:txBody>
      </p:sp>
      <p:sp>
        <p:nvSpPr>
          <p:cNvPr id="27650" name="Rectangle 2"/>
          <p:cNvSpPr>
            <a:spLocks noGrp="1" noChangeArrowheads="1"/>
          </p:cNvSpPr>
          <p:nvPr>
            <p:ph type="title"/>
          </p:nvPr>
        </p:nvSpPr>
        <p:spPr>
          <a:xfrm>
            <a:off x="990600" y="381000"/>
            <a:ext cx="7024688" cy="1143000"/>
          </a:xfrm>
        </p:spPr>
        <p:txBody>
          <a:bodyPr/>
          <a:lstStyle/>
          <a:p>
            <a:pPr eaLnBrk="1" hangingPunct="1"/>
            <a:r>
              <a:rPr lang="en-US" altLang="en-US" b="1">
                <a:latin typeface="Times New Roman" pitchFamily="18" charset="0"/>
                <a:cs typeface="Times New Roman" panose="02020603050405020304" pitchFamily="18" charset="0"/>
              </a:rPr>
              <a:t>APPLIES TO:</a:t>
            </a:r>
          </a:p>
        </p:txBody>
      </p:sp>
      <p:sp>
        <p:nvSpPr>
          <p:cNvPr id="2" name="TextBox 1"/>
          <p:cNvSpPr txBox="1"/>
          <p:nvPr/>
        </p:nvSpPr>
        <p:spPr>
          <a:xfrm>
            <a:off x="3962400" y="4572000"/>
            <a:ext cx="2463560" cy="1840504"/>
          </a:xfrm>
          <a:prstGeom prst="rect">
            <a:avLst/>
          </a:prstGeom>
          <a:noFill/>
        </p:spPr>
        <p:txBody>
          <a:bodyPr wrap="none" rtlCol="0">
            <a:spAutoFit/>
          </a:bodyPr>
          <a:lstStyle/>
          <a:p>
            <a:pPr marL="342900" lvl="0" indent="-228600" eaLnBrk="1" fontAlgn="auto" hangingPunct="1">
              <a:spcBef>
                <a:spcPct val="20000"/>
              </a:spcBef>
              <a:spcAft>
                <a:spcPct val="0"/>
              </a:spcAft>
              <a:buClr>
                <a:srgbClr val="A9A57C"/>
              </a:buClr>
              <a:buFont typeface="Arial" pitchFamily="34" charset="0"/>
              <a:buChar char="•"/>
            </a:pPr>
            <a:r>
              <a:rPr lang="en-US" altLang="en-US" sz="2400">
                <a:solidFill>
                  <a:srgbClr val="2F2B20"/>
                </a:solidFill>
                <a:latin typeface="Times New Roman" pitchFamily="18" charset="0"/>
                <a:cs typeface="Times New Roman" panose="02020603050405020304" pitchFamily="18" charset="0"/>
              </a:rPr>
              <a:t>Task Force</a:t>
            </a:r>
          </a:p>
          <a:p>
            <a:pPr marL="342900" lvl="0" indent="-228600" eaLnBrk="1" fontAlgn="auto" hangingPunct="1">
              <a:spcBef>
                <a:spcPct val="20000"/>
              </a:spcBef>
              <a:spcAft>
                <a:spcPct val="0"/>
              </a:spcAft>
              <a:buClr>
                <a:srgbClr val="A9A57C"/>
              </a:buClr>
              <a:buFont typeface="Arial" pitchFamily="34" charset="0"/>
              <a:buChar char="•"/>
            </a:pPr>
            <a:r>
              <a:rPr lang="en-US" altLang="en-US" sz="2400">
                <a:solidFill>
                  <a:srgbClr val="2F2B20"/>
                </a:solidFill>
                <a:latin typeface="Times New Roman" pitchFamily="18" charset="0"/>
                <a:cs typeface="Times New Roman" panose="02020603050405020304" pitchFamily="18" charset="0"/>
              </a:rPr>
              <a:t>Blue Ribbon</a:t>
            </a:r>
          </a:p>
          <a:p>
            <a:pPr marL="342900" lvl="0" indent="-228600" eaLnBrk="1" fontAlgn="auto" hangingPunct="1">
              <a:spcBef>
                <a:spcPct val="20000"/>
              </a:spcBef>
              <a:spcAft>
                <a:spcPct val="0"/>
              </a:spcAft>
              <a:buClr>
                <a:srgbClr val="A9A57C"/>
              </a:buClr>
              <a:buFont typeface="Arial" pitchFamily="34" charset="0"/>
              <a:buChar char="•"/>
            </a:pPr>
            <a:r>
              <a:rPr lang="en-US" altLang="en-US" sz="2400">
                <a:solidFill>
                  <a:srgbClr val="2F2B20"/>
                </a:solidFill>
                <a:latin typeface="Times New Roman" pitchFamily="18" charset="0"/>
                <a:cs typeface="Times New Roman" panose="02020603050405020304" pitchFamily="18" charset="0"/>
              </a:rPr>
              <a:t>Working Group</a:t>
            </a:r>
          </a:p>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down)">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down)">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down)">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wipe(down)">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wipe(down)">
                                      <p:cBhvr>
                                        <p:cTn id="27" dur="500"/>
                                        <p:tgtEl>
                                          <p:spTgt spid="10243">
                                            <p:txEl>
                                              <p:pRg st="4" end="4"/>
                                            </p:txEl>
                                          </p:spTgt>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243">
                                            <p:txEl>
                                              <p:pRg st="5" end="5"/>
                                            </p:txEl>
                                          </p:spTgt>
                                        </p:tgtEl>
                                        <p:attrNameLst>
                                          <p:attrName>style.visibility</p:attrName>
                                        </p:attrNameLst>
                                      </p:cBhvr>
                                      <p:to>
                                        <p:strVal val="visible"/>
                                      </p:to>
                                    </p:set>
                                    <p:animEffect transition="in" filter="wipe(down)">
                                      <p:cBhvr>
                                        <p:cTn id="32" dur="500"/>
                                        <p:tgtEl>
                                          <p:spTgt spid="10243">
                                            <p:txEl>
                                              <p:pRg st="5" end="5"/>
                                            </p:txEl>
                                          </p:spTgt>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Effect transition="in" filter="wipe(down)">
                                      <p:cBhvr>
                                        <p:cTn id="37" dur="500"/>
                                        <p:tgtEl>
                                          <p:spTgt spid="10243">
                                            <p:txEl>
                                              <p:pRg st="6" end="6"/>
                                            </p:txEl>
                                          </p:spTgt>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243">
                                            <p:txEl>
                                              <p:pRg st="7" end="7"/>
                                            </p:txEl>
                                          </p:spTgt>
                                        </p:tgtEl>
                                        <p:attrNameLst>
                                          <p:attrName>style.visibility</p:attrName>
                                        </p:attrNameLst>
                                      </p:cBhvr>
                                      <p:to>
                                        <p:strVal val="visible"/>
                                      </p:to>
                                    </p:set>
                                    <p:animEffect transition="in" filter="wipe(down)">
                                      <p:cBhvr>
                                        <p:cTn id="42" dur="500"/>
                                        <p:tgtEl>
                                          <p:spTgt spid="10243">
                                            <p:txEl>
                                              <p:pRg st="7" end="7"/>
                                            </p:txEl>
                                          </p:spTgt>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afterGroup">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afterGroup">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7411" name="Rectangle 3"/>
          <p:cNvSpPr>
            <a:spLocks noGrp="1" noChangeArrowheads="1"/>
          </p:cNvSpPr>
          <p:nvPr>
            <p:ph idx="1"/>
          </p:nvPr>
        </p:nvSpPr>
        <p:spPr/>
        <p:txBody>
          <a:bodyPr>
            <a:normAutofit fontScale="85000" lnSpcReduction="20000"/>
          </a:bodyPr>
          <a:lstStyle/>
          <a:p>
            <a:pPr marL="411480" lvl="1" indent="0">
              <a:buNone/>
            </a:pPr>
            <a:r>
              <a:rPr lang="en-US" altLang="en-US" sz="2400">
                <a:latin typeface="Times New Roman" pitchFamily="18" charset="0"/>
                <a:cs typeface="Times New Roman" panose="02020603050405020304" pitchFamily="18" charset="0"/>
              </a:rPr>
              <a:t>There is a gathering of a </a:t>
            </a:r>
            <a:r>
              <a:rPr lang="en-US" altLang="en-US" sz="2400" b="1">
                <a:latin typeface="Times New Roman" pitchFamily="18" charset="0"/>
                <a:cs typeface="Times New Roman" panose="02020603050405020304" pitchFamily="18" charset="0"/>
              </a:rPr>
              <a:t>majority (or quorum)</a:t>
            </a:r>
            <a:r>
              <a:rPr lang="en-US" altLang="en-US" sz="2400">
                <a:latin typeface="Times New Roman" pitchFamily="18" charset="0"/>
                <a:cs typeface="Times New Roman" panose="02020603050405020304" pitchFamily="18" charset="0"/>
              </a:rPr>
              <a:t> of the members of the legislative body to:</a:t>
            </a:r>
          </a:p>
          <a:p>
            <a:pPr marL="411480" lvl="1" indent="0">
              <a:buNone/>
            </a:pPr>
            <a:endParaRPr lang="en-US" altLang="en-US" sz="2400">
              <a:latin typeface="Times New Roman" pitchFamily="18" charset="0"/>
              <a:cs typeface="Times New Roman" panose="02020603050405020304" pitchFamily="18" charset="0"/>
            </a:endParaRPr>
          </a:p>
          <a:p>
            <a:pPr marL="1200150" lvl="2" indent="-514350" eaLnBrk="1" hangingPunct="1">
              <a:buFont typeface="+mj-lt"/>
              <a:buAutoNum type="arabicPeriod"/>
            </a:pPr>
            <a:r>
              <a:rPr lang="en-US" altLang="en-US" sz="2800" b="1">
                <a:latin typeface="Times New Roman" pitchFamily="18" charset="0"/>
                <a:cs typeface="Times New Roman" panose="02020603050405020304" pitchFamily="18" charset="0"/>
              </a:rPr>
              <a:t>HEAR</a:t>
            </a:r>
          </a:p>
          <a:p>
            <a:pPr marL="960120" lvl="3" indent="0">
              <a:buNone/>
            </a:pPr>
            <a:r>
              <a:rPr lang="en-US" altLang="en-US" sz="2000">
                <a:latin typeface="Times New Roman" pitchFamily="18" charset="0"/>
                <a:cs typeface="Times New Roman" panose="02020603050405020304" pitchFamily="18" charset="0"/>
              </a:rPr>
              <a:t>    </a:t>
            </a:r>
            <a:r>
              <a:rPr lang="en-US" altLang="en-US" sz="1800">
                <a:latin typeface="Times New Roman" pitchFamily="18" charset="0"/>
                <a:cs typeface="Times New Roman" panose="02020603050405020304" pitchFamily="18" charset="0"/>
              </a:rPr>
              <a:t>Listening to staff reports or watching a movie!</a:t>
            </a:r>
          </a:p>
          <a:p>
            <a:pPr marL="1200150" lvl="2" indent="-514350" eaLnBrk="1" hangingPunct="1">
              <a:buFont typeface="+mj-lt"/>
              <a:buAutoNum type="arabicPeriod"/>
            </a:pPr>
            <a:r>
              <a:rPr lang="en-US" altLang="en-US" sz="2800" b="1">
                <a:latin typeface="Times New Roman" pitchFamily="18" charset="0"/>
                <a:cs typeface="Times New Roman" panose="02020603050405020304" pitchFamily="18" charset="0"/>
              </a:rPr>
              <a:t>DISCUSS</a:t>
            </a:r>
          </a:p>
          <a:p>
            <a:pPr marL="685800" lvl="2" indent="0" eaLnBrk="1" hangingPunct="1">
              <a:buNone/>
            </a:pPr>
            <a:r>
              <a:rPr lang="en-US" altLang="en-US">
                <a:latin typeface="Times New Roman" pitchFamily="18" charset="0"/>
                <a:cs typeface="Times New Roman" panose="02020603050405020304" pitchFamily="18" charset="0"/>
              </a:rPr>
              <a:t>  	     </a:t>
            </a:r>
            <a:r>
              <a:rPr lang="en-US" altLang="en-US" sz="1800">
                <a:latin typeface="Times New Roman" pitchFamily="18" charset="0"/>
                <a:cs typeface="Times New Roman" panose="02020603050405020304" pitchFamily="18" charset="0"/>
              </a:rPr>
              <a:t>Does not require any action be taken. </a:t>
            </a:r>
          </a:p>
          <a:p>
            <a:pPr marL="1200150" lvl="2" indent="-514350" eaLnBrk="1" hangingPunct="1">
              <a:buFont typeface="+mj-lt"/>
              <a:buAutoNum type="arabicPeriod" startAt="3"/>
            </a:pPr>
            <a:r>
              <a:rPr lang="en-US" altLang="en-US" sz="2800" b="1">
                <a:latin typeface="Times New Roman" pitchFamily="18" charset="0"/>
                <a:cs typeface="Times New Roman" panose="02020603050405020304" pitchFamily="18" charset="0"/>
              </a:rPr>
              <a:t>DELIBERATE</a:t>
            </a:r>
          </a:p>
          <a:p>
            <a:pPr marL="685800" lvl="2" indent="0" eaLnBrk="1" hangingPunct="1">
              <a:buNone/>
            </a:pPr>
            <a:r>
              <a:rPr lang="en-US" altLang="en-US">
                <a:latin typeface="Times New Roman" pitchFamily="18" charset="0"/>
                <a:cs typeface="Times New Roman" panose="02020603050405020304" pitchFamily="18" charset="0"/>
              </a:rPr>
              <a:t>	     Making decisions, taking action. </a:t>
            </a:r>
          </a:p>
          <a:p>
            <a:pPr marL="685800" lvl="2" indent="0" eaLnBrk="1" hangingPunct="1">
              <a:buNone/>
            </a:pPr>
            <a:endParaRPr lang="en-US" altLang="en-US">
              <a:latin typeface="Times New Roman" pitchFamily="18" charset="0"/>
              <a:cs typeface="Times New Roman" panose="02020603050405020304" pitchFamily="18" charset="0"/>
            </a:endParaRPr>
          </a:p>
          <a:p>
            <a:pPr>
              <a:buNone/>
            </a:pPr>
            <a:r>
              <a:rPr lang="en-US" altLang="en-US" sz="2000">
                <a:latin typeface="Times New Roman" pitchFamily="18" charset="0"/>
                <a:cs typeface="Times New Roman" panose="02020603050405020304" pitchFamily="18" charset="0"/>
              </a:rPr>
              <a:t>    </a:t>
            </a:r>
            <a:r>
              <a:rPr lang="en-US" altLang="en-US" sz="2400">
                <a:latin typeface="Times New Roman" pitchFamily="18" charset="0"/>
                <a:cs typeface="Times New Roman" panose="02020603050405020304" pitchFamily="18" charset="0"/>
              </a:rPr>
              <a:t>on any item of business that is within the subject matter jurisdiction of the body.</a:t>
            </a:r>
          </a:p>
          <a:p>
            <a:pPr eaLnBrk="1" hangingPunct="1">
              <a:buFont typeface="Wingdings" pitchFamily="2" charset="2"/>
              <a:buNone/>
            </a:pPr>
            <a:endParaRPr lang="en-US" altLang="en-US">
              <a:latin typeface="Times New Roman" pitchFamily="18" charset="0"/>
              <a:cs typeface="Times New Roman" panose="02020603050405020304" pitchFamily="18" charset="0"/>
            </a:endParaRPr>
          </a:p>
        </p:txBody>
      </p:sp>
      <p:sp>
        <p:nvSpPr>
          <p:cNvPr id="31746" name="Rectangle 2"/>
          <p:cNvSpPr>
            <a:spLocks noGrp="1" noChangeArrowheads="1"/>
          </p:cNvSpPr>
          <p:nvPr>
            <p:ph type="title"/>
          </p:nvPr>
        </p:nvSpPr>
        <p:spPr>
          <a:xfrm>
            <a:off x="990600" y="304800"/>
            <a:ext cx="7024688" cy="1143000"/>
          </a:xfrm>
        </p:spPr>
        <p:txBody>
          <a:bodyPr/>
          <a:lstStyle/>
          <a:p>
            <a:pPr eaLnBrk="1" hangingPunct="1"/>
            <a:r>
              <a:rPr lang="en-US" altLang="en-US" b="1">
                <a:latin typeface="Times New Roman" pitchFamily="18" charset="0"/>
                <a:cs typeface="Times New Roman" panose="02020603050405020304" pitchFamily="18" charset="0"/>
              </a:rPr>
              <a:t>APPLIES WHEN: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fade">
                                      <p:cBhvr>
                                        <p:cTn id="12" dur="5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fade">
                                      <p:cBhvr>
                                        <p:cTn id="17" dur="500"/>
                                        <p:tgtEl>
                                          <p:spTgt spid="17411">
                                            <p:txEl>
                                              <p:pRg st="3" end="3"/>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53" presetClass="entr" presetSubtype="0" fill="hold"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 calcmode="lin" valueType="num">
                                      <p:cBhvr>
                                        <p:cTn id="22" dur="500" fill="hold"/>
                                        <p:tgtEl>
                                          <p:spTgt spid="17411">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17411">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17411">
                                            <p:txEl>
                                              <p:pRg st="4" end="4"/>
                                            </p:txEl>
                                          </p:spTgt>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nodeType="clickEffect">
                                  <p:stCondLst>
                                    <p:cond delay="0"/>
                                  </p:stCondLst>
                                  <p:childTnLst>
                                    <p:set>
                                      <p:cBhvr>
                                        <p:cTn id="28" dur="1" fill="hold">
                                          <p:stCondLst>
                                            <p:cond delay="0"/>
                                          </p:stCondLst>
                                        </p:cTn>
                                        <p:tgtEl>
                                          <p:spTgt spid="17411">
                                            <p:txEl>
                                              <p:pRg st="5" end="5"/>
                                            </p:txEl>
                                          </p:spTgt>
                                        </p:tgtEl>
                                        <p:attrNameLst>
                                          <p:attrName>style.visibility</p:attrName>
                                        </p:attrNameLst>
                                      </p:cBhvr>
                                      <p:to>
                                        <p:strVal val="visible"/>
                                      </p:to>
                                    </p:set>
                                    <p:anim calcmode="lin" valueType="num">
                                      <p:cBhvr>
                                        <p:cTn id="29" dur="500" fill="hold"/>
                                        <p:tgtEl>
                                          <p:spTgt spid="17411">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17411">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17411">
                                            <p:txEl>
                                              <p:pRg st="5" end="5"/>
                                            </p:txEl>
                                          </p:spTgt>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53" presetClass="entr" presetSubtype="0" fill="hold" nodeType="clickEffect">
                                  <p:stCondLst>
                                    <p:cond delay="0"/>
                                  </p:stCondLst>
                                  <p:childTnLst>
                                    <p:set>
                                      <p:cBhvr>
                                        <p:cTn id="35" dur="1" fill="hold">
                                          <p:stCondLst>
                                            <p:cond delay="0"/>
                                          </p:stCondLst>
                                        </p:cTn>
                                        <p:tgtEl>
                                          <p:spTgt spid="17411">
                                            <p:txEl>
                                              <p:pRg st="6" end="6"/>
                                            </p:txEl>
                                          </p:spTgt>
                                        </p:tgtEl>
                                        <p:attrNameLst>
                                          <p:attrName>style.visibility</p:attrName>
                                        </p:attrNameLst>
                                      </p:cBhvr>
                                      <p:to>
                                        <p:strVal val="visible"/>
                                      </p:to>
                                    </p:set>
                                    <p:anim calcmode="lin" valueType="num">
                                      <p:cBhvr>
                                        <p:cTn id="36" dur="500" fill="hold"/>
                                        <p:tgtEl>
                                          <p:spTgt spid="17411">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17411">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17411">
                                            <p:txEl>
                                              <p:pRg st="6" end="6"/>
                                            </p:txEl>
                                          </p:spTgt>
                                        </p:tgtEl>
                                      </p:cBhvr>
                                    </p:animEffect>
                                  </p:childTnLst>
                                </p:cTn>
                              </p:par>
                            </p:childTnLst>
                          </p:cTn>
                        </p:par>
                      </p:childTnLst>
                    </p:cTn>
                  </p:par>
                  <p:par>
                    <p:cTn id="39" fill="hold" nodeType="clickPar">
                      <p:stCondLst>
                        <p:cond delay="indefinite"/>
                      </p:stCondLst>
                      <p:childTnLst>
                        <p:par>
                          <p:cTn id="40" fill="hold" nodeType="afterGroup">
                            <p:stCondLst>
                              <p:cond delay="0"/>
                            </p:stCondLst>
                            <p:childTnLst>
                              <p:par>
                                <p:cTn id="41" presetID="53" presetClass="entr" presetSubtype="0" fill="hold" nodeType="clickEffect">
                                  <p:stCondLst>
                                    <p:cond delay="0"/>
                                  </p:stCondLst>
                                  <p:childTnLst>
                                    <p:set>
                                      <p:cBhvr>
                                        <p:cTn id="42" dur="1" fill="hold">
                                          <p:stCondLst>
                                            <p:cond delay="0"/>
                                          </p:stCondLst>
                                        </p:cTn>
                                        <p:tgtEl>
                                          <p:spTgt spid="17411">
                                            <p:txEl>
                                              <p:pRg st="7" end="7"/>
                                            </p:txEl>
                                          </p:spTgt>
                                        </p:tgtEl>
                                        <p:attrNameLst>
                                          <p:attrName>style.visibility</p:attrName>
                                        </p:attrNameLst>
                                      </p:cBhvr>
                                      <p:to>
                                        <p:strVal val="visible"/>
                                      </p:to>
                                    </p:set>
                                    <p:anim calcmode="lin" valueType="num">
                                      <p:cBhvr>
                                        <p:cTn id="43" dur="500" fill="hold"/>
                                        <p:tgtEl>
                                          <p:spTgt spid="17411">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17411">
                                            <p:txEl>
                                              <p:pRg st="7" end="7"/>
                                            </p:txEl>
                                          </p:spTgt>
                                        </p:tgtEl>
                                        <p:attrNameLst>
                                          <p:attrName>ppt_h</p:attrName>
                                        </p:attrNameLst>
                                      </p:cBhvr>
                                      <p:tavLst>
                                        <p:tav tm="0">
                                          <p:val>
                                            <p:fltVal val="0"/>
                                          </p:val>
                                        </p:tav>
                                        <p:tav tm="100000">
                                          <p:val>
                                            <p:strVal val="#ppt_h"/>
                                          </p:val>
                                        </p:tav>
                                      </p:tavLst>
                                    </p:anim>
                                    <p:animEffect transition="in" filter="fade">
                                      <p:cBhvr>
                                        <p:cTn id="45" dur="500"/>
                                        <p:tgtEl>
                                          <p:spTgt spid="17411">
                                            <p:txEl>
                                              <p:pRg st="7" end="7"/>
                                            </p:txEl>
                                          </p:spTgt>
                                        </p:tgtEl>
                                      </p:cBhvr>
                                    </p:animEffect>
                                  </p:childTnLst>
                                </p:cTn>
                              </p:par>
                            </p:childTnLst>
                          </p:cTn>
                        </p:par>
                      </p:childTnLst>
                    </p:cTn>
                  </p:par>
                  <p:par>
                    <p:cTn id="46" fill="hold" nodeType="clickPar">
                      <p:stCondLst>
                        <p:cond delay="indefinite"/>
                      </p:stCondLst>
                      <p:childTnLst>
                        <p:par>
                          <p:cTn id="47" fill="hold" nodeType="afterGroup">
                            <p:stCondLst>
                              <p:cond delay="0"/>
                            </p:stCondLst>
                            <p:childTnLst>
                              <p:par>
                                <p:cTn id="48" presetID="53" presetClass="entr" presetSubtype="0" fill="hold" nodeType="clickEffect">
                                  <p:stCondLst>
                                    <p:cond delay="0"/>
                                  </p:stCondLst>
                                  <p:childTnLst>
                                    <p:set>
                                      <p:cBhvr>
                                        <p:cTn id="49" dur="1" fill="hold">
                                          <p:stCondLst>
                                            <p:cond delay="0"/>
                                          </p:stCondLst>
                                        </p:cTn>
                                        <p:tgtEl>
                                          <p:spTgt spid="17411">
                                            <p:txEl>
                                              <p:pRg st="9" end="9"/>
                                            </p:txEl>
                                          </p:spTgt>
                                        </p:tgtEl>
                                        <p:attrNameLst>
                                          <p:attrName>style.visibility</p:attrName>
                                        </p:attrNameLst>
                                      </p:cBhvr>
                                      <p:to>
                                        <p:strVal val="visible"/>
                                      </p:to>
                                    </p:set>
                                    <p:anim calcmode="lin" valueType="num">
                                      <p:cBhvr>
                                        <p:cTn id="50" dur="500" fill="hold"/>
                                        <p:tgtEl>
                                          <p:spTgt spid="17411">
                                            <p:txEl>
                                              <p:pRg st="9" end="9"/>
                                            </p:txEl>
                                          </p:spTgt>
                                        </p:tgtEl>
                                        <p:attrNameLst>
                                          <p:attrName>ppt_w</p:attrName>
                                        </p:attrNameLst>
                                      </p:cBhvr>
                                      <p:tavLst>
                                        <p:tav tm="0">
                                          <p:val>
                                            <p:fltVal val="0"/>
                                          </p:val>
                                        </p:tav>
                                        <p:tav tm="100000">
                                          <p:val>
                                            <p:strVal val="#ppt_w"/>
                                          </p:val>
                                        </p:tav>
                                      </p:tavLst>
                                    </p:anim>
                                    <p:anim calcmode="lin" valueType="num">
                                      <p:cBhvr>
                                        <p:cTn id="51" dur="500" fill="hold"/>
                                        <p:tgtEl>
                                          <p:spTgt spid="17411">
                                            <p:txEl>
                                              <p:pRg st="9" end="9"/>
                                            </p:txEl>
                                          </p:spTgt>
                                        </p:tgtEl>
                                        <p:attrNameLst>
                                          <p:attrName>ppt_h</p:attrName>
                                        </p:attrNameLst>
                                      </p:cBhvr>
                                      <p:tavLst>
                                        <p:tav tm="0">
                                          <p:val>
                                            <p:fltVal val="0"/>
                                          </p:val>
                                        </p:tav>
                                        <p:tav tm="100000">
                                          <p:val>
                                            <p:strVal val="#ppt_h"/>
                                          </p:val>
                                        </p:tav>
                                      </p:tavLst>
                                    </p:anim>
                                    <p:animEffect transition="in" filter="fade">
                                      <p:cBhvr>
                                        <p:cTn id="52" dur="500"/>
                                        <p:tgtEl>
                                          <p:spTgt spid="174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8435" name="Rectangle 3"/>
          <p:cNvSpPr>
            <a:spLocks noGrp="1" noChangeArrowheads="1"/>
          </p:cNvSpPr>
          <p:nvPr>
            <p:ph idx="1"/>
          </p:nvPr>
        </p:nvSpPr>
        <p:spPr>
          <a:xfrm>
            <a:off x="838200" y="2286000"/>
            <a:ext cx="6777038" cy="3886200"/>
          </a:xfrm>
        </p:spPr>
        <p:txBody>
          <a:bodyPr>
            <a:normAutofit/>
          </a:bodyPr>
          <a:lstStyle/>
          <a:p>
            <a:r>
              <a:rPr lang="en-US" altLang="en-US">
                <a:latin typeface="Times New Roman" pitchFamily="18" charset="0"/>
                <a:cs typeface="Times New Roman" panose="02020603050405020304" pitchFamily="18" charset="0"/>
              </a:rPr>
              <a:t>The Brown Act does not apply to meetings of employees of public agencies (e.g. staff meetings). </a:t>
            </a:r>
          </a:p>
          <a:p>
            <a:pPr marL="114300" indent="0">
              <a:buNone/>
            </a:pPr>
            <a:endParaRPr lang="en-US" altLang="en-US">
              <a:latin typeface="Times New Roman" pitchFamily="18" charset="0"/>
              <a:cs typeface="Times New Roman" panose="02020603050405020304" pitchFamily="18" charset="0"/>
            </a:endParaRPr>
          </a:p>
          <a:p>
            <a:r>
              <a:rPr lang="en-US" altLang="en-US">
                <a:latin typeface="Times New Roman" pitchFamily="18" charset="0"/>
                <a:cs typeface="Times New Roman" panose="02020603050405020304" pitchFamily="18" charset="0"/>
              </a:rPr>
              <a:t>Communications, particularly e-mails, should be limited to a single member. </a:t>
            </a:r>
            <a:endParaRPr lang="en-US" altLang="en-US" sz="2000">
              <a:latin typeface="Times New Roman" pitchFamily="18" charset="0"/>
              <a:cs typeface="Times New Roman" panose="02020603050405020304" pitchFamily="18" charset="0"/>
            </a:endParaRPr>
          </a:p>
        </p:txBody>
      </p:sp>
      <p:sp>
        <p:nvSpPr>
          <p:cNvPr id="32770" name="Rectangle 2"/>
          <p:cNvSpPr>
            <a:spLocks noGrp="1" noChangeArrowheads="1"/>
          </p:cNvSpPr>
          <p:nvPr>
            <p:ph type="title"/>
          </p:nvPr>
        </p:nvSpPr>
        <p:spPr>
          <a:xfrm>
            <a:off x="990600" y="381000"/>
            <a:ext cx="7024688" cy="1143000"/>
          </a:xfrm>
        </p:spPr>
        <p:txBody>
          <a:bodyPr/>
          <a:lstStyle/>
          <a:p>
            <a:pPr eaLnBrk="1" hangingPunct="1"/>
            <a:r>
              <a:rPr lang="en-US" altLang="en-US" b="1">
                <a:latin typeface="Times New Roman" pitchFamily="18" charset="0"/>
                <a:cs typeface="Times New Roman" panose="02020603050405020304" pitchFamily="18" charset="0"/>
              </a:rPr>
              <a:t>Exceptions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8435" name="Rectangle 3"/>
          <p:cNvSpPr>
            <a:spLocks noGrp="1" noChangeArrowheads="1"/>
          </p:cNvSpPr>
          <p:nvPr>
            <p:ph idx="1"/>
          </p:nvPr>
        </p:nvSpPr>
        <p:spPr>
          <a:xfrm>
            <a:off x="914400" y="1905000"/>
            <a:ext cx="6777038" cy="4648200"/>
          </a:xfrm>
        </p:spPr>
        <p:txBody>
          <a:bodyPr>
            <a:normAutofit fontScale="85000" lnSpcReduction="10000"/>
          </a:bodyPr>
          <a:lstStyle/>
          <a:p>
            <a:pPr eaLnBrk="1" hangingPunct="1">
              <a:lnSpc>
                <a:spcPct val="120000"/>
              </a:lnSpc>
            </a:pPr>
            <a:r>
              <a:rPr lang="en-US" altLang="en-US" sz="2600">
                <a:latin typeface="Times New Roman" pitchFamily="18" charset="0"/>
                <a:cs typeface="Times New Roman" panose="02020603050405020304" pitchFamily="18" charset="0"/>
              </a:rPr>
              <a:t>Conferences and similar gatherings which are open to the public.</a:t>
            </a:r>
          </a:p>
          <a:p>
            <a:pPr eaLnBrk="1" hangingPunct="1">
              <a:lnSpc>
                <a:spcPct val="120000"/>
              </a:lnSpc>
            </a:pPr>
            <a:endParaRPr lang="en-US" altLang="en-US" sz="2600">
              <a:latin typeface="Times New Roman" pitchFamily="18" charset="0"/>
              <a:cs typeface="Times New Roman" panose="02020603050405020304" pitchFamily="18" charset="0"/>
            </a:endParaRPr>
          </a:p>
          <a:p>
            <a:pPr eaLnBrk="1" hangingPunct="1">
              <a:lnSpc>
                <a:spcPct val="120000"/>
              </a:lnSpc>
            </a:pPr>
            <a:r>
              <a:rPr lang="en-US" altLang="en-US" sz="2600">
                <a:latin typeface="Times New Roman" pitchFamily="18" charset="0"/>
                <a:cs typeface="Times New Roman" panose="02020603050405020304" pitchFamily="18" charset="0"/>
              </a:rPr>
              <a:t>Open and public meetings held by another person or organization.</a:t>
            </a:r>
          </a:p>
          <a:p>
            <a:pPr eaLnBrk="1" hangingPunct="1">
              <a:lnSpc>
                <a:spcPct val="120000"/>
              </a:lnSpc>
            </a:pPr>
            <a:endParaRPr lang="en-US" altLang="en-US" sz="2600">
              <a:latin typeface="Times New Roman" pitchFamily="18" charset="0"/>
              <a:cs typeface="Times New Roman" panose="02020603050405020304" pitchFamily="18" charset="0"/>
            </a:endParaRPr>
          </a:p>
          <a:p>
            <a:pPr eaLnBrk="1" hangingPunct="1">
              <a:lnSpc>
                <a:spcPct val="120000"/>
              </a:lnSpc>
            </a:pPr>
            <a:r>
              <a:rPr lang="en-US" altLang="en-US" sz="2600">
                <a:latin typeface="Times New Roman" pitchFamily="18" charset="0"/>
                <a:cs typeface="Times New Roman" panose="02020603050405020304" pitchFamily="18" charset="0"/>
              </a:rPr>
              <a:t>Open and noticed meetings of another legislative body.</a:t>
            </a:r>
          </a:p>
          <a:p>
            <a:pPr eaLnBrk="1" hangingPunct="1">
              <a:lnSpc>
                <a:spcPct val="120000"/>
              </a:lnSpc>
            </a:pPr>
            <a:endParaRPr lang="en-US" altLang="en-US" sz="2600">
              <a:latin typeface="Times New Roman" pitchFamily="18" charset="0"/>
              <a:cs typeface="Times New Roman" panose="02020603050405020304" pitchFamily="18" charset="0"/>
            </a:endParaRPr>
          </a:p>
          <a:p>
            <a:pPr eaLnBrk="1" hangingPunct="1">
              <a:lnSpc>
                <a:spcPct val="120000"/>
              </a:lnSpc>
            </a:pPr>
            <a:r>
              <a:rPr lang="en-US" altLang="en-US" sz="2600">
                <a:latin typeface="Times New Roman" pitchFamily="18" charset="0"/>
                <a:cs typeface="Times New Roman" panose="02020603050405020304" pitchFamily="18" charset="0"/>
              </a:rPr>
              <a:t>Purely social or ceremonial occasions.</a:t>
            </a:r>
          </a:p>
          <a:p>
            <a:pPr eaLnBrk="1" hangingPunct="1">
              <a:lnSpc>
                <a:spcPct val="120000"/>
              </a:lnSpc>
              <a:buFont typeface="Wingdings" pitchFamily="2" charset="2"/>
              <a:buNone/>
            </a:pPr>
            <a:endParaRPr lang="en-US" altLang="en-US" sz="1000">
              <a:latin typeface="Times New Roman" pitchFamily="18" charset="0"/>
              <a:cs typeface="Times New Roman" panose="02020603050405020304" pitchFamily="18" charset="0"/>
            </a:endParaRPr>
          </a:p>
          <a:p>
            <a:pPr algn="ctr" eaLnBrk="1" hangingPunct="1">
              <a:lnSpc>
                <a:spcPct val="120000"/>
              </a:lnSpc>
              <a:buFont typeface="Wingdings" pitchFamily="2" charset="2"/>
              <a:buNone/>
            </a:pPr>
            <a:r>
              <a:rPr lang="en-US" altLang="en-US" sz="2000" b="1">
                <a:latin typeface="Times New Roman" pitchFamily="18" charset="0"/>
                <a:cs typeface="Times New Roman" panose="02020603050405020304" pitchFamily="18" charset="0"/>
              </a:rPr>
              <a:t>PROVIDED THAT MAJORITY MEMBERS DO NOT </a:t>
            </a:r>
          </a:p>
          <a:p>
            <a:pPr algn="ctr" eaLnBrk="1" hangingPunct="1">
              <a:lnSpc>
                <a:spcPct val="120000"/>
              </a:lnSpc>
              <a:buFont typeface="Wingdings" pitchFamily="2" charset="2"/>
              <a:buNone/>
            </a:pPr>
            <a:r>
              <a:rPr lang="en-US" altLang="en-US" sz="2000" b="1">
                <a:latin typeface="Times New Roman" pitchFamily="18" charset="0"/>
                <a:cs typeface="Times New Roman" panose="02020603050405020304" pitchFamily="18" charset="0"/>
              </a:rPr>
              <a:t>DISCUSS BUSINESS AMONG THEMSELVES</a:t>
            </a:r>
          </a:p>
        </p:txBody>
      </p:sp>
      <p:sp>
        <p:nvSpPr>
          <p:cNvPr id="32770" name="Rectangle 2"/>
          <p:cNvSpPr>
            <a:spLocks noGrp="1" noChangeArrowheads="1"/>
          </p:cNvSpPr>
          <p:nvPr>
            <p:ph type="title"/>
          </p:nvPr>
        </p:nvSpPr>
        <p:spPr>
          <a:xfrm>
            <a:off x="990600" y="304800"/>
            <a:ext cx="7024688" cy="1143000"/>
          </a:xfrm>
        </p:spPr>
        <p:txBody>
          <a:bodyPr/>
          <a:lstStyle/>
          <a:p>
            <a:pPr eaLnBrk="1" hangingPunct="1"/>
            <a:r>
              <a:rPr lang="en-US" altLang="en-US" b="1">
                <a:latin typeface="Times New Roman" pitchFamily="18" charset="0"/>
                <a:cs typeface="Times New Roman" panose="02020603050405020304" pitchFamily="18" charset="0"/>
              </a:rPr>
              <a:t>Exceptions</a:t>
            </a:r>
          </a:p>
        </p:txBody>
      </p:sp>
    </p:spTree>
    <p:extLst>
      <p:ext uri="{BB962C8B-B14F-4D97-AF65-F5344CB8AC3E}">
        <p14:creationId xmlns:p14="http://schemas.microsoft.com/office/powerpoint/2010/main" val="7712164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afterGroup">
                            <p:stCondLst>
                              <p:cond delay="0"/>
                            </p:stCondLst>
                            <p:childTnLst>
                              <p:par>
                                <p:cTn id="27" presetID="6" presetClass="emph" presetSubtype="0" fill="hold" grpId="0" nodeType="clickEffect">
                                  <p:stCondLst>
                                    <p:cond delay="0"/>
                                  </p:stCondLst>
                                  <p:childTnLst>
                                    <p:animScale>
                                      <p:cBhvr>
                                        <p:cTn id="28" dur="2000" fill="hold"/>
                                        <p:tgtEl>
                                          <p:spTgt spid="18435">
                                            <p:txEl>
                                              <p:pRg st="8" end="8"/>
                                            </p:txEl>
                                          </p:spTgt>
                                        </p:tgtEl>
                                      </p:cBhvr>
                                      <p:by x="150000" y="150000"/>
                                    </p:animScale>
                                  </p:childTnLst>
                                </p:cTn>
                              </p:par>
                              <p:par>
                                <p:cTn id="29" presetID="6" presetClass="emph" presetSubtype="0" fill="hold" grpId="0" nodeType="withEffect">
                                  <p:stCondLst>
                                    <p:cond delay="0"/>
                                  </p:stCondLst>
                                  <p:childTnLst>
                                    <p:animScale>
                                      <p:cBhvr>
                                        <p:cTn id="30" dur="2000" fill="hold"/>
                                        <p:tgtEl>
                                          <p:spTgt spid="18435">
                                            <p:txEl>
                                              <p:pRg st="9" end="9"/>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ext Placeholder 3"/>
          <p:cNvSpPr txBox="1"/>
          <p:nvPr/>
        </p:nvSpPr>
        <p:spPr>
          <a:xfrm>
            <a:off x="4817550" y="1371600"/>
            <a:ext cx="3508750" cy="33855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800" b="1">
                <a:latin typeface="+mj-lt"/>
              </a:rPr>
              <a:t>Ad-Hoc Committee</a:t>
            </a:r>
          </a:p>
        </p:txBody>
      </p:sp>
      <p:sp>
        <p:nvSpPr>
          <p:cNvPr id="5" name="Text Placeholder 3"/>
          <p:cNvSpPr txBox="1"/>
          <p:nvPr/>
        </p:nvSpPr>
        <p:spPr>
          <a:xfrm>
            <a:off x="671827" y="2148110"/>
            <a:ext cx="3670074" cy="383605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spcBef>
                <a:spcPct val="0"/>
              </a:spcBef>
              <a:buFont typeface="Arial" pitchFamily="34" charset="0"/>
              <a:buChar char="•"/>
              <a:defRPr/>
            </a:pPr>
            <a:r>
              <a:rPr lang="en-US" altLang="en-US" sz="2000">
                <a:latin typeface="Times New Roman" pitchFamily="18" charset="0"/>
                <a:cs typeface="Times New Roman" panose="02020603050405020304" pitchFamily="18" charset="0"/>
              </a:rPr>
              <a:t>Less than a quorum of members</a:t>
            </a:r>
          </a:p>
          <a:p>
            <a:pPr marL="0" lvl="1" indent="0">
              <a:spcBef>
                <a:spcPct val="0"/>
              </a:spcBef>
              <a:buNone/>
              <a:defRPr/>
            </a:pPr>
            <a:endParaRPr lang="en-US" altLang="en-US" sz="2000">
              <a:latin typeface="Times New Roman" pitchFamily="18" charset="0"/>
              <a:cs typeface="Times New Roman" panose="02020603050405020304" pitchFamily="18" charset="0"/>
            </a:endParaRPr>
          </a:p>
          <a:p>
            <a:pPr marL="342900" lvl="1" indent="-342900">
              <a:spcBef>
                <a:spcPct val="0"/>
              </a:spcBef>
              <a:buFont typeface="Arial" pitchFamily="34" charset="0"/>
              <a:buChar char="•"/>
              <a:defRPr/>
            </a:pPr>
            <a:r>
              <a:rPr lang="en-US" altLang="en-US" sz="2000">
                <a:latin typeface="Times New Roman" pitchFamily="18" charset="0"/>
                <a:cs typeface="Times New Roman" panose="02020603050405020304" pitchFamily="18" charset="0"/>
              </a:rPr>
              <a:t>Includes other individuals not on the legislative body</a:t>
            </a:r>
          </a:p>
          <a:p>
            <a:pPr marL="342900" lvl="1" indent="-342900">
              <a:spcBef>
                <a:spcPct val="0"/>
              </a:spcBef>
              <a:buFont typeface="Arial" pitchFamily="34" charset="0"/>
              <a:buChar char="•"/>
              <a:defRPr/>
            </a:pPr>
            <a:endParaRPr lang="en-US" altLang="en-US" sz="2000">
              <a:latin typeface="Times New Roman" pitchFamily="18" charset="0"/>
              <a:cs typeface="Times New Roman" panose="02020603050405020304" pitchFamily="18" charset="0"/>
            </a:endParaRPr>
          </a:p>
          <a:p>
            <a:pPr marL="342900" lvl="1" indent="-342900">
              <a:spcBef>
                <a:spcPct val="0"/>
              </a:spcBef>
              <a:buFont typeface="Arial" pitchFamily="34" charset="0"/>
              <a:buChar char="•"/>
              <a:defRPr/>
            </a:pPr>
            <a:r>
              <a:rPr lang="en-US" altLang="en-US" sz="2000">
                <a:latin typeface="Times New Roman" pitchFamily="18" charset="0"/>
                <a:cs typeface="Times New Roman" panose="02020603050405020304" pitchFamily="18" charset="0"/>
              </a:rPr>
              <a:t>Advisory or Decision-making</a:t>
            </a:r>
          </a:p>
          <a:p>
            <a:pPr marL="342900" lvl="1" indent="-342900">
              <a:spcBef>
                <a:spcPct val="0"/>
              </a:spcBef>
              <a:buFont typeface="Arial" pitchFamily="34" charset="0"/>
              <a:buChar char="•"/>
              <a:defRPr/>
            </a:pPr>
            <a:endParaRPr lang="en-US" altLang="en-US" sz="2000">
              <a:latin typeface="Times New Roman" pitchFamily="18" charset="0"/>
              <a:cs typeface="Times New Roman" panose="02020603050405020304" pitchFamily="18" charset="0"/>
            </a:endParaRPr>
          </a:p>
          <a:p>
            <a:pPr marL="342900" lvl="1" indent="-342900">
              <a:spcBef>
                <a:spcPct val="0"/>
              </a:spcBef>
              <a:buFont typeface="Arial" pitchFamily="34" charset="0"/>
              <a:buChar char="•"/>
              <a:defRPr/>
            </a:pPr>
            <a:r>
              <a:rPr lang="en-US" altLang="en-US" sz="2000">
                <a:latin typeface="Times New Roman" pitchFamily="18" charset="0"/>
                <a:cs typeface="Times New Roman" panose="02020603050405020304" pitchFamily="18" charset="0"/>
              </a:rPr>
              <a:t>Continuing jurisdiction over a particular subject matter </a:t>
            </a:r>
          </a:p>
          <a:p>
            <a:pPr marL="342900" lvl="1" indent="-342900">
              <a:spcBef>
                <a:spcPct val="0"/>
              </a:spcBef>
              <a:buFont typeface="Arial" pitchFamily="34" charset="0"/>
              <a:buChar char="•"/>
              <a:defRPr/>
            </a:pPr>
            <a:endParaRPr lang="en-US" altLang="en-US" sz="2000">
              <a:latin typeface="Times New Roman" pitchFamily="18" charset="0"/>
              <a:cs typeface="Times New Roman" panose="02020603050405020304" pitchFamily="18" charset="0"/>
            </a:endParaRPr>
          </a:p>
          <a:p>
            <a:pPr marL="342900" lvl="1" indent="-342900">
              <a:spcBef>
                <a:spcPct val="0"/>
              </a:spcBef>
              <a:buFont typeface="Arial" pitchFamily="34" charset="0"/>
              <a:buChar char="•"/>
              <a:defRPr/>
            </a:pPr>
            <a:r>
              <a:rPr lang="en-US" altLang="en-US" sz="2000">
                <a:latin typeface="Times New Roman" pitchFamily="18" charset="0"/>
                <a:cs typeface="Times New Roman" panose="02020603050405020304" pitchFamily="18" charset="0"/>
              </a:rPr>
              <a:t> Fixed meeting schedule</a:t>
            </a:r>
          </a:p>
          <a:p>
            <a:pPr marL="342900" lvl="1" indent="-342900">
              <a:spcBef>
                <a:spcPct val="0"/>
              </a:spcBef>
              <a:buFont typeface="Arial" pitchFamily="34" charset="0"/>
              <a:buChar char="•"/>
              <a:defRPr/>
            </a:pPr>
            <a:endParaRPr lang="en-US" altLang="en-US" sz="2000">
              <a:latin typeface="Times New Roman" pitchFamily="18" charset="0"/>
              <a:cs typeface="Times New Roman" panose="02020603050405020304" pitchFamily="18" charset="0"/>
            </a:endParaRPr>
          </a:p>
        </p:txBody>
      </p:sp>
      <p:sp>
        <p:nvSpPr>
          <p:cNvPr id="6" name="Line 46"/>
          <p:cNvSpPr>
            <a:spLocks noChangeShapeType="1"/>
          </p:cNvSpPr>
          <p:nvPr/>
        </p:nvSpPr>
        <p:spPr bwMode="auto">
          <a:xfrm flipH="1">
            <a:off x="530931" y="1883539"/>
            <a:ext cx="0" cy="4165161"/>
          </a:xfrm>
          <a:prstGeom prst="line">
            <a:avLst/>
          </a:prstGeom>
          <a:noFill/>
          <a:ln w="6350">
            <a:solidFill>
              <a:srgbClr val="FFC000"/>
            </a:solidFill>
            <a:prstDash val="sys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a:p>
        </p:txBody>
      </p:sp>
      <p:sp>
        <p:nvSpPr>
          <p:cNvPr id="7" name="Line 46"/>
          <p:cNvSpPr>
            <a:spLocks noChangeShapeType="1"/>
          </p:cNvSpPr>
          <p:nvPr/>
        </p:nvSpPr>
        <p:spPr bwMode="auto">
          <a:xfrm rot="5400000" flipH="1">
            <a:off x="4351623" y="-1948123"/>
            <a:ext cx="23006" cy="7674827"/>
          </a:xfrm>
          <a:prstGeom prst="line">
            <a:avLst/>
          </a:prstGeom>
          <a:noFill/>
          <a:ln w="38100">
            <a:solidFill>
              <a:srgbClr val="FFC000"/>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a:p>
        </p:txBody>
      </p:sp>
      <p:sp>
        <p:nvSpPr>
          <p:cNvPr id="8" name="Oval 56"/>
          <p:cNvSpPr>
            <a:spLocks noChangeAspect="1" noChangeArrowheads="1"/>
          </p:cNvSpPr>
          <p:nvPr/>
        </p:nvSpPr>
        <p:spPr bwMode="auto">
          <a:xfrm>
            <a:off x="396650" y="1752600"/>
            <a:ext cx="275177" cy="274320"/>
          </a:xfrm>
          <a:prstGeom prst="ellipse">
            <a:avLst/>
          </a:prstGeom>
          <a:solidFill>
            <a:srgbClr val="FFC000"/>
          </a:solidFill>
          <a:ln w="28575">
            <a:solidFill>
              <a:schemeClr val="tx2"/>
            </a:solidFill>
            <a:round/>
          </a:ln>
          <a:effectLst/>
        </p:spPr>
        <p:txBody>
          <a:bodyPr wrap="none" anchor="ct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defTabSz="914400" eaLnBrk="1" fontAlgn="base" hangingPunct="1">
              <a:spcBef>
                <a:spcPct val="0"/>
              </a:spcBef>
              <a:spcAft>
                <a:spcPct val="0"/>
              </a:spcAft>
              <a:buFontTx/>
              <a:buNone/>
            </a:pPr>
            <a:endParaRPr lang="en-US" altLang="en-US" sz="1800"/>
          </a:p>
        </p:txBody>
      </p:sp>
      <p:sp>
        <p:nvSpPr>
          <p:cNvPr id="9" name="Line 46"/>
          <p:cNvSpPr>
            <a:spLocks noChangeShapeType="1"/>
          </p:cNvSpPr>
          <p:nvPr/>
        </p:nvSpPr>
        <p:spPr bwMode="auto">
          <a:xfrm flipH="1">
            <a:off x="4645763" y="1896180"/>
            <a:ext cx="0" cy="4152519"/>
          </a:xfrm>
          <a:prstGeom prst="line">
            <a:avLst/>
          </a:prstGeom>
          <a:noFill/>
          <a:ln w="6350">
            <a:solidFill>
              <a:srgbClr val="FFC000"/>
            </a:solidFill>
            <a:prstDash val="sys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a:p>
        </p:txBody>
      </p:sp>
      <p:sp>
        <p:nvSpPr>
          <p:cNvPr id="10" name="Oval 56"/>
          <p:cNvSpPr>
            <a:spLocks noChangeAspect="1" noChangeArrowheads="1"/>
          </p:cNvSpPr>
          <p:nvPr/>
        </p:nvSpPr>
        <p:spPr bwMode="auto">
          <a:xfrm>
            <a:off x="4514383" y="1753480"/>
            <a:ext cx="275177" cy="274320"/>
          </a:xfrm>
          <a:prstGeom prst="ellipse">
            <a:avLst/>
          </a:prstGeom>
          <a:solidFill>
            <a:srgbClr val="FFC000"/>
          </a:solidFill>
          <a:ln w="28575">
            <a:solidFill>
              <a:schemeClr val="tx2"/>
            </a:solidFill>
            <a:round/>
          </a:ln>
          <a:effectLst/>
        </p:spPr>
        <p:txBody>
          <a:bodyPr wrap="none" anchor="ct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defTabSz="914400" eaLnBrk="1" fontAlgn="base" hangingPunct="1">
              <a:spcBef>
                <a:spcPct val="0"/>
              </a:spcBef>
              <a:spcAft>
                <a:spcPct val="0"/>
              </a:spcAft>
              <a:buFontTx/>
              <a:buNone/>
            </a:pPr>
            <a:endParaRPr lang="en-US" altLang="en-US" sz="1800"/>
          </a:p>
        </p:txBody>
      </p:sp>
      <p:sp>
        <p:nvSpPr>
          <p:cNvPr id="11" name="TextBox 10"/>
          <p:cNvSpPr txBox="1"/>
          <p:nvPr/>
        </p:nvSpPr>
        <p:spPr>
          <a:xfrm>
            <a:off x="533400" y="1402862"/>
            <a:ext cx="3996852" cy="369332"/>
          </a:xfrm>
          <a:prstGeom prst="rect">
            <a:avLst/>
          </a:prstGeom>
          <a:noFill/>
        </p:spPr>
        <p:txBody>
          <a:bodyPr wrap="square" rtlCol="0">
            <a:spAutoFit/>
          </a:bodyPr>
          <a:lstStyle/>
          <a:p>
            <a:pPr algn="ctr"/>
            <a:r>
              <a:rPr lang="en-US" sz="1800" b="1">
                <a:latin typeface="+mj-lt"/>
              </a:rPr>
              <a:t>Standing Committee</a:t>
            </a:r>
          </a:p>
        </p:txBody>
      </p:sp>
      <p:sp>
        <p:nvSpPr>
          <p:cNvPr id="12" name="Title 1"/>
          <p:cNvSpPr>
            <a:spLocks noGrp="1"/>
          </p:cNvSpPr>
          <p:nvPr>
            <p:ph type="title"/>
          </p:nvPr>
        </p:nvSpPr>
        <p:spPr>
          <a:xfrm>
            <a:off x="457200" y="304800"/>
            <a:ext cx="7620000" cy="1143000"/>
          </a:xfrm>
          <a:solidFill>
            <a:schemeClr val="bg1"/>
          </a:solidFill>
        </p:spPr>
        <p:txBody>
          <a:bodyPr>
            <a:normAutofit/>
          </a:bodyPr>
          <a:lstStyle/>
          <a:p>
            <a:pPr algn="ctr"/>
            <a:r>
              <a:rPr lang="en-US" sz="4000">
                <a:latin typeface="Arial" pitchFamily="34" charset="0"/>
                <a:cs typeface="Arial" pitchFamily="34" charset="0"/>
              </a:rPr>
              <a:t>SUBSIDIARY BODIES</a:t>
            </a:r>
          </a:p>
        </p:txBody>
      </p:sp>
      <p:sp>
        <p:nvSpPr>
          <p:cNvPr id="13" name="Text Placeholder 3"/>
          <p:cNvSpPr txBox="1"/>
          <p:nvPr/>
        </p:nvSpPr>
        <p:spPr>
          <a:xfrm>
            <a:off x="4711926" y="2071910"/>
            <a:ext cx="3670074" cy="321478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spcBef>
                <a:spcPct val="0"/>
              </a:spcBef>
              <a:buFont typeface="Arial" pitchFamily="34" charset="0"/>
              <a:buChar char="•"/>
              <a:defRPr/>
            </a:pPr>
            <a:r>
              <a:rPr lang="en-US" altLang="en-US" sz="2000">
                <a:latin typeface="Times New Roman" pitchFamily="18" charset="0"/>
                <a:cs typeface="Times New Roman" panose="02020603050405020304" pitchFamily="18" charset="0"/>
              </a:rPr>
              <a:t>Comprised solely of less than a quorum </a:t>
            </a:r>
            <a:r>
              <a:rPr lang="en-US" altLang="en-US" sz="2000" u="sng">
                <a:latin typeface="Times New Roman" pitchFamily="18" charset="0"/>
                <a:cs typeface="Times New Roman" panose="02020603050405020304" pitchFamily="18" charset="0"/>
              </a:rPr>
              <a:t>of the members</a:t>
            </a:r>
          </a:p>
          <a:p>
            <a:pPr marL="342900" lvl="1" indent="-342900">
              <a:spcBef>
                <a:spcPct val="0"/>
              </a:spcBef>
              <a:buFont typeface="Arial" pitchFamily="34" charset="0"/>
              <a:buChar char="•"/>
              <a:defRPr/>
            </a:pPr>
            <a:endParaRPr lang="en-US" altLang="en-US" sz="2000" u="sng">
              <a:latin typeface="Times New Roman" pitchFamily="18" charset="0"/>
              <a:cs typeface="Times New Roman" panose="02020603050405020304" pitchFamily="18" charset="0"/>
            </a:endParaRPr>
          </a:p>
          <a:p>
            <a:pPr marL="342900" lvl="1" indent="-342900">
              <a:spcBef>
                <a:spcPct val="0"/>
              </a:spcBef>
              <a:buFont typeface="Arial" pitchFamily="34" charset="0"/>
              <a:buChar char="•"/>
              <a:defRPr/>
            </a:pPr>
            <a:r>
              <a:rPr lang="en-US" altLang="en-US" sz="2000">
                <a:latin typeface="Times New Roman" pitchFamily="18" charset="0"/>
                <a:cs typeface="Times New Roman" panose="02020603050405020304" pitchFamily="18" charset="0"/>
              </a:rPr>
              <a:t>Advisory only </a:t>
            </a:r>
            <a:endParaRPr lang="en-US" altLang="en-US" sz="2000" u="sng">
              <a:latin typeface="Times New Roman" pitchFamily="18" charset="0"/>
              <a:cs typeface="Times New Roman" panose="02020603050405020304" pitchFamily="18" charset="0"/>
            </a:endParaRPr>
          </a:p>
          <a:p>
            <a:pPr marL="342900" lvl="1" indent="-342900">
              <a:spcBef>
                <a:spcPct val="0"/>
              </a:spcBef>
              <a:buFont typeface="Arial" pitchFamily="34" charset="0"/>
              <a:buChar char="•"/>
              <a:defRPr/>
            </a:pPr>
            <a:endParaRPr lang="en-US" altLang="en-US" sz="2000">
              <a:latin typeface="Times New Roman" pitchFamily="18" charset="0"/>
              <a:cs typeface="Times New Roman" panose="02020603050405020304" pitchFamily="18" charset="0"/>
            </a:endParaRPr>
          </a:p>
          <a:p>
            <a:pPr marL="342900" lvl="1" indent="-342900">
              <a:spcBef>
                <a:spcPct val="0"/>
              </a:spcBef>
              <a:buFont typeface="Arial" pitchFamily="34" charset="0"/>
              <a:buChar char="•"/>
              <a:defRPr/>
            </a:pPr>
            <a:r>
              <a:rPr lang="en-US" altLang="en-US" sz="2000">
                <a:latin typeface="Times New Roman" pitchFamily="18" charset="0"/>
                <a:cs typeface="Times New Roman" panose="02020603050405020304" pitchFamily="18" charset="0"/>
              </a:rPr>
              <a:t>Short-term</a:t>
            </a:r>
          </a:p>
          <a:p>
            <a:pPr marL="342900" lvl="1" indent="-342900">
              <a:spcBef>
                <a:spcPct val="0"/>
              </a:spcBef>
              <a:buFont typeface="Arial" pitchFamily="34" charset="0"/>
              <a:buChar char="•"/>
              <a:defRPr/>
            </a:pPr>
            <a:endParaRPr lang="en-US" altLang="en-US" sz="2000">
              <a:latin typeface="Times New Roman" pitchFamily="18" charset="0"/>
              <a:cs typeface="Times New Roman" panose="02020603050405020304" pitchFamily="18" charset="0"/>
            </a:endParaRPr>
          </a:p>
          <a:p>
            <a:pPr marL="342900" lvl="1" indent="-342900">
              <a:spcBef>
                <a:spcPct val="0"/>
              </a:spcBef>
              <a:buFont typeface="Arial" pitchFamily="34" charset="0"/>
              <a:buChar char="•"/>
              <a:defRPr/>
            </a:pPr>
            <a:r>
              <a:rPr lang="en-US" altLang="en-US" sz="2000">
                <a:latin typeface="Times New Roman" pitchFamily="18" charset="0"/>
                <a:cs typeface="Times New Roman" panose="02020603050405020304" pitchFamily="18" charset="0"/>
              </a:rPr>
              <a:t>No fixed meeting schedule </a:t>
            </a:r>
          </a:p>
        </p:txBody>
      </p:sp>
      <p:sp>
        <p:nvSpPr>
          <p:cNvPr id="14" name="TextBox 13"/>
          <p:cNvSpPr txBox="1"/>
          <p:nvPr/>
        </p:nvSpPr>
        <p:spPr>
          <a:xfrm>
            <a:off x="944764" y="6048699"/>
            <a:ext cx="3124200" cy="369332"/>
          </a:xfrm>
          <a:prstGeom prst="rect">
            <a:avLst/>
          </a:prstGeom>
          <a:solidFill>
            <a:schemeClr val="bg1"/>
          </a:solidFill>
          <a:ln>
            <a:solidFill>
              <a:schemeClr val="tx1"/>
            </a:solidFill>
          </a:ln>
        </p:spPr>
        <p:txBody>
          <a:bodyPr wrap="square" rtlCol="0">
            <a:spAutoFit/>
          </a:bodyPr>
          <a:lstStyle/>
          <a:p>
            <a:pPr algn="ctr"/>
            <a:r>
              <a:rPr lang="en-US" sz="1800"/>
              <a:t>BROWN ACT APPLIES</a:t>
            </a:r>
          </a:p>
        </p:txBody>
      </p:sp>
      <p:sp>
        <p:nvSpPr>
          <p:cNvPr id="15" name="TextBox 14"/>
          <p:cNvSpPr txBox="1"/>
          <p:nvPr/>
        </p:nvSpPr>
        <p:spPr>
          <a:xfrm>
            <a:off x="4711926" y="6031468"/>
            <a:ext cx="3670074" cy="369332"/>
          </a:xfrm>
          <a:prstGeom prst="rect">
            <a:avLst/>
          </a:prstGeom>
          <a:solidFill>
            <a:schemeClr val="bg1"/>
          </a:solidFill>
          <a:ln>
            <a:solidFill>
              <a:schemeClr val="tx1"/>
            </a:solidFill>
          </a:ln>
        </p:spPr>
        <p:txBody>
          <a:bodyPr wrap="square" rtlCol="0">
            <a:spAutoFit/>
          </a:bodyPr>
          <a:lstStyle/>
          <a:p>
            <a:pPr algn="ctr"/>
            <a:r>
              <a:rPr lang="en-US" sz="1800"/>
              <a:t>BROWN ACT </a:t>
            </a:r>
            <a:r>
              <a:rPr lang="en-US" sz="1800" u="sng"/>
              <a:t>DOES NOT </a:t>
            </a:r>
            <a:r>
              <a:rPr lang="en-US" sz="1800"/>
              <a:t>APPLY</a:t>
            </a:r>
          </a:p>
        </p:txBody>
      </p:sp>
    </p:spTree>
    <p:extLst>
      <p:ext uri="{BB962C8B-B14F-4D97-AF65-F5344CB8AC3E}">
        <p14:creationId xmlns:p14="http://schemas.microsoft.com/office/powerpoint/2010/main" val="16655094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after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afterGroup">
                            <p:stCondLst>
                              <p:cond delay="0"/>
                            </p:stCondLst>
                            <p:childTnLst>
                              <p:par>
                                <p:cTn id="18" presetID="1" presetClass="entr" presetSubtype="0" fill="hold" nodeType="clickEffect">
                                  <p:stCondLst>
                                    <p:cond delay="0"/>
                                  </p:stCondLst>
                                  <p:childTnLst>
                                    <p:set>
                                      <p:cBhvr>
                                        <p:cTn id="19"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after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after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nodeType="clickPar">
                      <p:stCondLst>
                        <p:cond delay="indefinite"/>
                      </p:stCondLst>
                      <p:childTnLst>
                        <p:par>
                          <p:cTn id="37" fill="hold" nodeType="afterGroup">
                            <p:stCondLst>
                              <p:cond delay="0"/>
                            </p:stCondLst>
                            <p:childTnLst>
                              <p:par>
                                <p:cTn id="38" presetID="1" presetClass="entr" presetSubtype="0" fill="hold" nodeType="click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afterGroup">
                            <p:stCondLst>
                              <p:cond delay="0"/>
                            </p:stCondLst>
                            <p:childTnLst>
                              <p:par>
                                <p:cTn id="42" presetID="1" presetClass="entr" presetSubtype="0" fill="hold" nodeType="clickEffect">
                                  <p:stCondLst>
                                    <p:cond delay="0"/>
                                  </p:stCondLst>
                                  <p:childTnLst>
                                    <p:set>
                                      <p:cBhvr>
                                        <p:cTn id="43"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afterGroup">
                            <p:stCondLst>
                              <p:cond delay="0"/>
                            </p:stCondLst>
                            <p:childTnLst>
                              <p:par>
                                <p:cTn id="46" presetID="1" presetClass="entr" presetSubtype="0" fill="hold" nodeType="click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afterGroup">
                            <p:stCondLst>
                              <p:cond delay="0"/>
                            </p:stCondLst>
                            <p:childTnLst>
                              <p:par>
                                <p:cTn id="50" presetID="1" presetClass="entr" presetSubtype="0" fill="hold" nodeType="clickEffect">
                                  <p:stCondLst>
                                    <p:cond delay="0"/>
                                  </p:stCondLst>
                                  <p:childTnLst>
                                    <p:set>
                                      <p:cBhvr>
                                        <p:cTn id="51"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afterGroup">
                            <p:stCondLst>
                              <p:cond delay="0"/>
                            </p:stCondLst>
                            <p:childTnLst>
                              <p:par>
                                <p:cTn id="54" presetID="1" presetClass="entr" presetSubtype="0" fill="hold"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afterGroup">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p:cTn id="60" dur="500" fill="hold"/>
                                        <p:tgtEl>
                                          <p:spTgt spid="14"/>
                                        </p:tgtEl>
                                        <p:attrNameLst>
                                          <p:attrName>ppt_w</p:attrName>
                                        </p:attrNameLst>
                                      </p:cBhvr>
                                      <p:tavLst>
                                        <p:tav tm="0">
                                          <p:val>
                                            <p:fltVal val="0"/>
                                          </p:val>
                                        </p:tav>
                                        <p:tav tm="100000">
                                          <p:val>
                                            <p:strVal val="#ppt_w"/>
                                          </p:val>
                                        </p:tav>
                                      </p:tavLst>
                                    </p:anim>
                                    <p:anim calcmode="lin" valueType="num">
                                      <p:cBhvr>
                                        <p:cTn id="61" dur="500" fill="hold"/>
                                        <p:tgtEl>
                                          <p:spTgt spid="14"/>
                                        </p:tgtEl>
                                        <p:attrNameLst>
                                          <p:attrName>ppt_h</p:attrName>
                                        </p:attrNameLst>
                                      </p:cBhvr>
                                      <p:tavLst>
                                        <p:tav tm="0">
                                          <p:val>
                                            <p:fltVal val="0"/>
                                          </p:val>
                                        </p:tav>
                                        <p:tav tm="100000">
                                          <p:val>
                                            <p:strVal val="#ppt_h"/>
                                          </p:val>
                                        </p:tav>
                                      </p:tavLst>
                                    </p:anim>
                                    <p:animEffect transition="in" filter="fade">
                                      <p:cBhvr>
                                        <p:cTn id="6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4" grpId="0" animBg="1"/>
      <p:bldP spid="15" grpId="0" animBg="1"/>
    </p:bldLst>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5059" name="Rectangle 3"/>
          <p:cNvSpPr>
            <a:spLocks noGrp="1" noChangeArrowheads="1"/>
          </p:cNvSpPr>
          <p:nvPr>
            <p:ph idx="1"/>
          </p:nvPr>
        </p:nvSpPr>
        <p:spPr>
          <a:xfrm>
            <a:off x="1042988" y="2324100"/>
            <a:ext cx="6777037" cy="2628900"/>
          </a:xfrm>
        </p:spPr>
        <p:txBody>
          <a:bodyPr>
            <a:normAutofit fontScale="92500" lnSpcReduction="20000"/>
          </a:bodyPr>
          <a:lstStyle/>
          <a:p>
            <a:pPr eaLnBrk="1" hangingPunct="1">
              <a:lnSpc>
                <a:spcPct val="110000"/>
              </a:lnSpc>
            </a:pPr>
            <a:r>
              <a:rPr lang="en-US" altLang="en-US" sz="3000">
                <a:latin typeface="Times New Roman" pitchFamily="18" charset="0"/>
                <a:cs typeface="Times New Roman" panose="02020603050405020304" pitchFamily="18" charset="0"/>
              </a:rPr>
              <a:t>A serial meeting is typically a series of communications (face-to-face/</a:t>
            </a:r>
            <a:br>
              <a:rPr lang="en-US" altLang="en-US" sz="3000">
                <a:latin typeface="Times New Roman" pitchFamily="18" charset="0"/>
                <a:cs typeface="Times New Roman" panose="02020603050405020304" pitchFamily="18" charset="0"/>
              </a:rPr>
            </a:br>
            <a:r>
              <a:rPr lang="en-US" altLang="en-US" sz="3000">
                <a:latin typeface="Times New Roman" pitchFamily="18" charset="0"/>
                <a:cs typeface="Times New Roman" panose="02020603050405020304" pitchFamily="18" charset="0"/>
              </a:rPr>
              <a:t>telephone/e-mail), each of which involves less than a quorum of the body, but which taken as a whole involves a majority of the body’s members</a:t>
            </a:r>
          </a:p>
        </p:txBody>
      </p:sp>
      <p:sp>
        <p:nvSpPr>
          <p:cNvPr id="39938" name="Rectangle 2"/>
          <p:cNvSpPr>
            <a:spLocks noGrp="1" noChangeArrowheads="1"/>
          </p:cNvSpPr>
          <p:nvPr>
            <p:ph type="title"/>
          </p:nvPr>
        </p:nvSpPr>
        <p:spPr>
          <a:xfrm>
            <a:off x="990600" y="381000"/>
            <a:ext cx="7024687" cy="1143000"/>
          </a:xfrm>
        </p:spPr>
        <p:txBody>
          <a:bodyPr>
            <a:normAutofit fontScale="90000"/>
          </a:bodyPr>
          <a:lstStyle/>
          <a:p>
            <a:pPr eaLnBrk="1" hangingPunct="1"/>
            <a:r>
              <a:rPr lang="en-US" altLang="en-US" b="1">
                <a:latin typeface="Times New Roman" pitchFamily="18" charset="0"/>
                <a:cs typeface="Times New Roman" panose="02020603050405020304" pitchFamily="18" charset="0"/>
              </a:rPr>
              <a:t>CAUTION: Serial Meetings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tags/tag1.xml><?xml version="1.0" encoding="utf-8"?>
<p:tagLst xmlns:p="http://schemas.openxmlformats.org/presentationml/2006/main">
  <p:tag name="AS_NET" val="4.0.30319.42000"/>
  <p:tag name="AS_OS" val="Microsoft Windows NT 10.0.22621.0"/>
  <p:tag name="AS_RELEASE_DATE" val="2018.09.12"/>
  <p:tag name="AS_TITLE" val="Aspose.Slides for .NET 4.0"/>
  <p:tag name="AS_VERSION" val="18.9"/>
</p:tagLst>
</file>

<file path=ppt/theme/_rels/theme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image" Target="../media/image3.jpeg" /></Relationships>
</file>

<file path=ppt/theme/theme1.xml><?xml version="1.0" encoding="utf-8"?>
<a:theme xmlns:r="http://schemas.openxmlformats.org/officeDocument/2006/relationships" xmlns:a="http://schemas.openxmlformats.org/drawingml/2006/main" name="Studio">
  <a:themeElements>
    <a:clrScheme name="">
      <a:dk1>
        <a:srgbClr val="663300"/>
      </a:dk1>
      <a:lt1>
        <a:srgbClr val="FFFFCC"/>
      </a:lt1>
      <a:dk2>
        <a:srgbClr val="663300"/>
      </a:dk2>
      <a:lt2>
        <a:srgbClr val="996600"/>
      </a:lt2>
      <a:accent1>
        <a:srgbClr val="663300"/>
      </a:accent1>
      <a:accent2>
        <a:srgbClr val="CC6600"/>
      </a:accent2>
      <a:accent3>
        <a:srgbClr val="FFFFE2"/>
      </a:accent3>
      <a:accent4>
        <a:srgbClr val="562A00"/>
      </a:accent4>
      <a:accent5>
        <a:srgbClr val="B8ADAA"/>
      </a:accent5>
      <a:accent6>
        <a:srgbClr val="B95C00"/>
      </a:accent6>
      <a:hlink>
        <a:srgbClr val="FF9900"/>
      </a:hlink>
      <a:folHlink>
        <a:srgbClr val="663300"/>
      </a:folHlink>
    </a:clrScheme>
    <a:fontScheme name="Studio">
      <a:majorFont>
        <a:latin typeface="Arial Black"/>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
      <a:clrScheme name="Studio 11">
        <a:dk1>
          <a:srgbClr val="766997"/>
        </a:dk1>
        <a:lt1>
          <a:srgbClr val="FFFFFF"/>
        </a:lt1>
        <a:dk2>
          <a:srgbClr val="996633"/>
        </a:dk2>
        <a:lt2>
          <a:srgbClr val="FFFFFF"/>
        </a:lt2>
        <a:accent1>
          <a:srgbClr val="FF3300"/>
        </a:accent1>
        <a:accent2>
          <a:srgbClr val="CC6600"/>
        </a:accent2>
        <a:accent3>
          <a:srgbClr val="CAB8AD"/>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12">
        <a:dk1>
          <a:srgbClr val="766997"/>
        </a:dk1>
        <a:lt1>
          <a:srgbClr val="FFFFFF"/>
        </a:lt1>
        <a:dk2>
          <a:srgbClr val="CC9900"/>
        </a:dk2>
        <a:lt2>
          <a:srgbClr val="FFFFFF"/>
        </a:lt2>
        <a:accent1>
          <a:srgbClr val="FF3300"/>
        </a:accent1>
        <a:accent2>
          <a:srgbClr val="CC6600"/>
        </a:accent2>
        <a:accent3>
          <a:srgbClr val="E2C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13">
        <a:dk1>
          <a:srgbClr val="766997"/>
        </a:dk1>
        <a:lt1>
          <a:srgbClr val="FFFFFF"/>
        </a:lt1>
        <a:dk2>
          <a:srgbClr val="FFFFCC"/>
        </a:dk2>
        <a:lt2>
          <a:srgbClr val="FFFFFF"/>
        </a:lt2>
        <a:accent1>
          <a:srgbClr val="FF3300"/>
        </a:accent1>
        <a:accent2>
          <a:srgbClr val="CC6600"/>
        </a:accent2>
        <a:accent3>
          <a:srgbClr val="FFFFE2"/>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14">
        <a:dk1>
          <a:srgbClr val="766997"/>
        </a:dk1>
        <a:lt1>
          <a:srgbClr val="FFFFFF"/>
        </a:lt1>
        <a:dk2>
          <a:srgbClr val="FFFFCC"/>
        </a:dk2>
        <a:lt2>
          <a:srgbClr val="FFFFFF"/>
        </a:lt2>
        <a:accent1>
          <a:srgbClr val="FF3300"/>
        </a:accent1>
        <a:accent2>
          <a:srgbClr val="CC6600"/>
        </a:accent2>
        <a:accent3>
          <a:srgbClr val="FFFFE2"/>
        </a:accent3>
        <a:accent4>
          <a:srgbClr val="DADADA"/>
        </a:accent4>
        <a:accent5>
          <a:srgbClr val="FFADAA"/>
        </a:accent5>
        <a:accent6>
          <a:srgbClr val="B95C00"/>
        </a:accent6>
        <a:hlink>
          <a:srgbClr val="FF9900"/>
        </a:hlink>
        <a:folHlink>
          <a:srgbClr val="663300"/>
        </a:folHlink>
      </a:clrScheme>
      <a:clrMap bg1="dk2" tx1="lt1" bg2="dk1" tx2="lt2" accent1="accent1" accent2="accent2" accent3="accent3" accent4="accent4" accent5="accent5" accent6="accent6" hlink="hlink" folHlink="folHlink"/>
    </a:extraClrScheme>
    <a:extraClrScheme>
      <a:clrScheme name="Studio 15">
        <a:dk1>
          <a:srgbClr val="996600"/>
        </a:dk1>
        <a:lt1>
          <a:srgbClr val="FFFFFF"/>
        </a:lt1>
        <a:dk2>
          <a:srgbClr val="FFFFCC"/>
        </a:dk2>
        <a:lt2>
          <a:srgbClr val="FFFFFF"/>
        </a:lt2>
        <a:accent1>
          <a:srgbClr val="FF3300"/>
        </a:accent1>
        <a:accent2>
          <a:srgbClr val="CC6600"/>
        </a:accent2>
        <a:accent3>
          <a:srgbClr val="FFFFE2"/>
        </a:accent3>
        <a:accent4>
          <a:srgbClr val="DADADA"/>
        </a:accent4>
        <a:accent5>
          <a:srgbClr val="FFADAA"/>
        </a:accent5>
        <a:accent6>
          <a:srgbClr val="B95C00"/>
        </a:accent6>
        <a:hlink>
          <a:srgbClr val="FF9900"/>
        </a:hlink>
        <a:folHlink>
          <a:srgbClr val="663300"/>
        </a:folHlink>
      </a:clrScheme>
      <a:clrMap bg1="dk2" tx1="lt1" bg2="dk1" tx2="lt2" accent1="accent1" accent2="accent2" accent3="accent3" accent4="accent4" accent5="accent5" accent6="accent6" hlink="hlink" folHlink="folHlink"/>
    </a:extraClrScheme>
    <a:extraClrScheme>
      <a:clrScheme name="Studio 16">
        <a:dk1>
          <a:srgbClr val="000000"/>
        </a:dk1>
        <a:lt1>
          <a:srgbClr val="FFFFCC"/>
        </a:lt1>
        <a:dk2>
          <a:srgbClr val="FFFFFF"/>
        </a:dk2>
        <a:lt2>
          <a:srgbClr val="996600"/>
        </a:lt2>
        <a:accent1>
          <a:srgbClr val="FF3300"/>
        </a:accent1>
        <a:accent2>
          <a:srgbClr val="CC6600"/>
        </a:accent2>
        <a:accent3>
          <a:srgbClr val="FFFFE2"/>
        </a:accent3>
        <a:accent4>
          <a:srgbClr val="000000"/>
        </a:accent4>
        <a:accent5>
          <a:srgbClr val="FFADAA"/>
        </a:accent5>
        <a:accent6>
          <a:srgbClr val="B95C00"/>
        </a:accent6>
        <a:hlink>
          <a:srgbClr val="FF99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Arial"/>
        <a:cs typeface="Arial"/>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Arial"/>
        <a:cs typeface="Arial"/>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r:embed="rId1">
            <a:duotone>
              <a:schemeClr val="phClr">
                <a:tint val="93000"/>
                <a:shade val="20000"/>
              </a:schemeClr>
              <a:schemeClr val="phClr">
                <a:tint val="90000"/>
                <a:shade val="85000"/>
                <a:satMod val="115000"/>
              </a:schemeClr>
            </a:duotone>
          </a:blip>
          <a:tile tx="0" ty="0" sx="60000" sy="60000" flip="none" algn="tl"/>
        </a:blipFill>
        <a:blipFill rotWithShape="1">
          <a:blip r:embed="rId2">
            <a:duotone>
              <a:schemeClr val="phClr">
                <a:shade val="50000"/>
                <a:satMod val="340000"/>
                <a:lumMod val="40000"/>
              </a:schemeClr>
              <a:schemeClr val="phClr">
                <a:tint val="92000"/>
                <a:shade val="94000"/>
                <a:hueMod val="110000"/>
                <a:satMod val="236000"/>
                <a:lumMod val="120000"/>
              </a:schemeClr>
            </a:duotone>
          </a:blip>
          <a:stretch>
            <a:fillRect/>
          </a:stretch>
        </a:blip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
  </Template>
  <Company/>
  <PresentationFormat>On-screen Show (4:3)</PresentationFormat>
  <Paragraphs>140</Paragraphs>
  <Slides>20</Slides>
  <Notes>0</Notes>
  <TotalTime>0</TotalTime>
  <HiddenSlides>0</HiddenSlides>
  <MMClips>0</MMClips>
  <ScaleCrop>0</ScaleCrop>
  <HeadingPairs>
    <vt:vector baseType="variant" size="4">
      <vt:variant>
        <vt:lpstr>Theme</vt:lpstr>
      </vt:variant>
      <vt:variant>
        <vt:i4>1</vt:i4>
      </vt:variant>
      <vt:variant>
        <vt:lpstr>Slide Titles</vt:lpstr>
      </vt:variant>
      <vt:variant>
        <vt:i4>20</vt:i4>
      </vt:variant>
    </vt:vector>
  </HeadingPairs>
  <TitlesOfParts>
    <vt:vector baseType="lpstr" size="21">
      <vt:lpstr>Studio</vt:lpstr>
      <vt:lpstr>GOVERNMENT  TRANSPARENCY</vt:lpstr>
      <vt:lpstr>The Brown ActPreamble &amp; Purpose</vt:lpstr>
      <vt:lpstr>Preamble &amp; Intent</vt:lpstr>
      <vt:lpstr>APPLIES TO:</vt:lpstr>
      <vt:lpstr>APPLIES WHEN:</vt:lpstr>
      <vt:lpstr>Exceptions</vt:lpstr>
      <vt:lpstr>Exceptions</vt:lpstr>
      <vt:lpstr>SUBSIDIARY BODIES</vt:lpstr>
      <vt:lpstr>CAUTION: Serial Meetings</vt:lpstr>
      <vt:lpstr>Example</vt:lpstr>
      <vt:lpstr>Teleconference/Virtual Appearance Traditional Requirements</vt:lpstr>
      <vt:lpstr>Teleconference/Virtual Appearance AB 2449 Requirements (Slide 1)</vt:lpstr>
      <vt:lpstr>Teleconference/Virtual Appearance AB 2449 Requirements (Slide 2)</vt:lpstr>
      <vt:lpstr>Meetings</vt:lpstr>
      <vt:lpstr>The Agenda</vt:lpstr>
      <vt:lpstr>Adding an Item to the Agenda</vt:lpstr>
      <vt:lpstr>Public’s Rights</vt:lpstr>
      <vt:lpstr>Public Comment</vt:lpstr>
      <vt:lpstr>Public’s Rights to Documents</vt:lpstr>
      <vt:lpstr>Penalties and Remedies</vt:lpstr>
    </vt:vector>
  </TitlesOfParts>
  <LinksUpToDate>0</LinksUpToDate>
  <SharedDoc>0</SharedDoc>
  <HyperlinksChanged>0</HyperlinksChanged>
  <Application>Aspose.Slides for .NET</Application>
  <AppVersion>18.0900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lastModifiedBy>Nelson, Tyson</cp:lastModifiedBy>
  <cp:revision>1</cp:revision>
  <dcterms:created xsi:type="dcterms:W3CDTF">2023-10-04T18:36:45Z</dcterms:created>
  <dcterms:modified xsi:type="dcterms:W3CDTF">2023-10-04T18:36:45Z</dcterms:modified>
</cp:coreProperties>
</file>